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9" r:id="rId4"/>
    <p:sldMasterId id="2147483690" r:id="rId5"/>
  </p:sldMasterIdLst>
  <p:notesMasterIdLst>
    <p:notesMasterId r:id="rId6"/>
  </p:notesMasterIdLst>
  <p:sldIdLst>
    <p:sldId id="256" r:id="rId7"/>
    <p:sldId id="257" r:id="rId8"/>
  </p:sldIdLst>
  <p:sldSz cy="9144000" cx="7315200"/>
  <p:notesSz cx="6858000" cy="9144000"/>
  <p:embeddedFontLst>
    <p:embeddedFont>
      <p:font typeface="Spline Sans"/>
      <p:regular r:id="rId9"/>
      <p:bold r:id="rId10"/>
    </p:embeddedFont>
    <p:embeddedFont>
      <p:font typeface="Lexend Light"/>
      <p:regular r:id="rId11"/>
      <p:bold r:id="rId12"/>
    </p:embeddedFont>
    <p:embeddedFont>
      <p:font typeface="Lexend"/>
      <p:regular r:id="rId13"/>
      <p:bold r:id="rId14"/>
    </p:embeddedFont>
    <p:embeddedFont>
      <p:font typeface="Spline Sans Medium"/>
      <p:regular r:id="rId15"/>
      <p:bold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880">
          <p15:clr>
            <a:srgbClr val="747775"/>
          </p15:clr>
        </p15:guide>
        <p15:guide id="2" pos="2304">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80" orient="horz"/>
        <p:guide pos="2304"/>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SplineSans-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font" Target="fonts/LexendLight-regular.fntdata"/><Relationship Id="rId10" Type="http://schemas.openxmlformats.org/officeDocument/2006/relationships/font" Target="fonts/SplineSans-bold.fntdata"/><Relationship Id="rId13" Type="http://schemas.openxmlformats.org/officeDocument/2006/relationships/font" Target="fonts/Lexend-regular.fntdata"/><Relationship Id="rId12" Type="http://schemas.openxmlformats.org/officeDocument/2006/relationships/font" Target="fonts/LexendLight-bold.fntdata"/><Relationship Id="rId15" Type="http://schemas.openxmlformats.org/officeDocument/2006/relationships/font" Target="fonts/SplineSansMedium-regular.fntdata"/><Relationship Id="rId14" Type="http://schemas.openxmlformats.org/officeDocument/2006/relationships/font" Target="fonts/Lexend-bold.fntdata"/><Relationship Id="rId16" Type="http://schemas.openxmlformats.org/officeDocument/2006/relationships/font" Target="fonts/SplineSansMedium-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057721" y="685800"/>
            <a:ext cx="27432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323ad0f403e_0_686:notes"/>
          <p:cNvSpPr/>
          <p:nvPr>
            <p:ph idx="2" type="sldImg"/>
          </p:nvPr>
        </p:nvSpPr>
        <p:spPr>
          <a:xfrm>
            <a:off x="2057700" y="685800"/>
            <a:ext cx="2743200" cy="3429000"/>
          </a:xfrm>
          <a:custGeom>
            <a:rect b="b" l="l" r="r" t="t"/>
            <a:pathLst>
              <a:path extrusionOk="0" h="120000" w="120000">
                <a:moveTo>
                  <a:pt x="0" y="0"/>
                </a:moveTo>
                <a:lnTo>
                  <a:pt x="120000" y="0"/>
                </a:lnTo>
                <a:lnTo>
                  <a:pt x="120000" y="120000"/>
                </a:lnTo>
                <a:lnTo>
                  <a:pt x="0" y="120000"/>
                </a:lnTo>
                <a:close/>
              </a:path>
            </a:pathLst>
          </a:custGeom>
        </p:spPr>
      </p:sp>
      <p:sp>
        <p:nvSpPr>
          <p:cNvPr id="548" name="Google Shape;548;g323ad0f403e_0_6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323ad0f403e_0_2375:notes"/>
          <p:cNvSpPr/>
          <p:nvPr>
            <p:ph idx="2" type="sldImg"/>
          </p:nvPr>
        </p:nvSpPr>
        <p:spPr>
          <a:xfrm>
            <a:off x="2057721" y="685800"/>
            <a:ext cx="2743200" cy="3429000"/>
          </a:xfrm>
          <a:custGeom>
            <a:rect b="b" l="l" r="r" t="t"/>
            <a:pathLst>
              <a:path extrusionOk="0" h="120000" w="120000">
                <a:moveTo>
                  <a:pt x="0" y="0"/>
                </a:moveTo>
                <a:lnTo>
                  <a:pt x="120000" y="0"/>
                </a:lnTo>
                <a:lnTo>
                  <a:pt x="120000" y="120000"/>
                </a:lnTo>
                <a:lnTo>
                  <a:pt x="0" y="120000"/>
                </a:lnTo>
                <a:close/>
              </a:path>
            </a:pathLst>
          </a:custGeom>
        </p:spPr>
      </p:sp>
      <p:sp>
        <p:nvSpPr>
          <p:cNvPr id="558" name="Google Shape;558;g323ad0f403e_0_2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23689"/>
            <a:ext cx="6816600" cy="36492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038444"/>
            <a:ext cx="6816600" cy="1409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1966444"/>
            <a:ext cx="6816600" cy="34908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603956"/>
            <a:ext cx="6816600" cy="23124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2">
    <p:spTree>
      <p:nvGrpSpPr>
        <p:cNvPr id="54" name="Shape 54"/>
        <p:cNvGrpSpPr/>
        <p:nvPr/>
      </p:nvGrpSpPr>
      <p:grpSpPr>
        <a:xfrm>
          <a:off x="0" y="0"/>
          <a:ext cx="0" cy="0"/>
          <a:chOff x="0" y="0"/>
          <a:chExt cx="0" cy="0"/>
        </a:xfrm>
      </p:grpSpPr>
      <p:sp>
        <p:nvSpPr>
          <p:cNvPr id="55" name="Google Shape;55;p14"/>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56" name="Google Shape;56;p14"/>
          <p:cNvGrpSpPr/>
          <p:nvPr/>
        </p:nvGrpSpPr>
        <p:grpSpPr>
          <a:xfrm>
            <a:off x="0" y="-222"/>
            <a:ext cx="7315440" cy="9144114"/>
            <a:chOff x="0" y="-125"/>
            <a:chExt cx="9144300" cy="5143500"/>
          </a:xfrm>
        </p:grpSpPr>
        <p:sp>
          <p:nvSpPr>
            <p:cNvPr id="57" name="Google Shape;57;p14"/>
            <p:cNvSpPr/>
            <p:nvPr/>
          </p:nvSpPr>
          <p:spPr>
            <a:xfrm>
              <a:off x="0" y="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8" name="Google Shape;58;p14"/>
            <p:cNvSpPr/>
            <p:nvPr/>
          </p:nvSpPr>
          <p:spPr>
            <a:xfrm>
              <a:off x="0" y="505180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9" name="Google Shape;59;p14"/>
            <p:cNvSpPr/>
            <p:nvPr/>
          </p:nvSpPr>
          <p:spPr>
            <a:xfrm rot="-5400000">
              <a:off x="-25260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60" name="Google Shape;60;p14"/>
            <p:cNvSpPr/>
            <p:nvPr/>
          </p:nvSpPr>
          <p:spPr>
            <a:xfrm rot="-5400000">
              <a:off x="65268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grpSp>
        <p:nvGrpSpPr>
          <p:cNvPr id="61" name="Google Shape;61;p14"/>
          <p:cNvGrpSpPr/>
          <p:nvPr/>
        </p:nvGrpSpPr>
        <p:grpSpPr>
          <a:xfrm>
            <a:off x="430045" y="1225571"/>
            <a:ext cx="6454850" cy="6692906"/>
            <a:chOff x="537556" y="689375"/>
            <a:chExt cx="8068563" cy="3764713"/>
          </a:xfrm>
        </p:grpSpPr>
        <p:sp>
          <p:nvSpPr>
            <p:cNvPr id="62" name="Google Shape;62;p14"/>
            <p:cNvSpPr/>
            <p:nvPr/>
          </p:nvSpPr>
          <p:spPr>
            <a:xfrm>
              <a:off x="1613400"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3" name="Google Shape;63;p14"/>
            <p:cNvSpPr/>
            <p:nvPr/>
          </p:nvSpPr>
          <p:spPr>
            <a:xfrm>
              <a:off x="32276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4" name="Google Shape;64;p14"/>
            <p:cNvSpPr/>
            <p:nvPr/>
          </p:nvSpPr>
          <p:spPr>
            <a:xfrm>
              <a:off x="37652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5" name="Google Shape;65;p14"/>
            <p:cNvSpPr/>
            <p:nvPr/>
          </p:nvSpPr>
          <p:spPr>
            <a:xfrm>
              <a:off x="26894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6" name="Google Shape;66;p14"/>
            <p:cNvSpPr/>
            <p:nvPr/>
          </p:nvSpPr>
          <p:spPr>
            <a:xfrm>
              <a:off x="21518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7" name="Google Shape;67;p14"/>
            <p:cNvSpPr/>
            <p:nvPr/>
          </p:nvSpPr>
          <p:spPr>
            <a:xfrm>
              <a:off x="53792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8" name="Google Shape;68;p14"/>
            <p:cNvSpPr/>
            <p:nvPr/>
          </p:nvSpPr>
          <p:spPr>
            <a:xfrm>
              <a:off x="59168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9" name="Google Shape;69;p14"/>
            <p:cNvSpPr/>
            <p:nvPr/>
          </p:nvSpPr>
          <p:spPr>
            <a:xfrm>
              <a:off x="48410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0" name="Google Shape;70;p14"/>
            <p:cNvSpPr/>
            <p:nvPr/>
          </p:nvSpPr>
          <p:spPr>
            <a:xfrm>
              <a:off x="43034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1" name="Google Shape;71;p14"/>
            <p:cNvSpPr/>
            <p:nvPr/>
          </p:nvSpPr>
          <p:spPr>
            <a:xfrm>
              <a:off x="6992350"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2" name="Google Shape;72;p14"/>
            <p:cNvSpPr/>
            <p:nvPr/>
          </p:nvSpPr>
          <p:spPr>
            <a:xfrm>
              <a:off x="6454750"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3" name="Google Shape;73;p14"/>
            <p:cNvSpPr/>
            <p:nvPr/>
          </p:nvSpPr>
          <p:spPr>
            <a:xfrm>
              <a:off x="1613400"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4" name="Google Shape;74;p14"/>
            <p:cNvSpPr/>
            <p:nvPr/>
          </p:nvSpPr>
          <p:spPr>
            <a:xfrm>
              <a:off x="37652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5" name="Google Shape;75;p14"/>
            <p:cNvSpPr/>
            <p:nvPr/>
          </p:nvSpPr>
          <p:spPr>
            <a:xfrm>
              <a:off x="26894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6" name="Google Shape;76;p14"/>
            <p:cNvSpPr/>
            <p:nvPr/>
          </p:nvSpPr>
          <p:spPr>
            <a:xfrm>
              <a:off x="21518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7" name="Google Shape;77;p14"/>
            <p:cNvSpPr/>
            <p:nvPr/>
          </p:nvSpPr>
          <p:spPr>
            <a:xfrm>
              <a:off x="32276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8" name="Google Shape;78;p14"/>
            <p:cNvSpPr/>
            <p:nvPr/>
          </p:nvSpPr>
          <p:spPr>
            <a:xfrm>
              <a:off x="59168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9" name="Google Shape;79;p14"/>
            <p:cNvSpPr/>
            <p:nvPr/>
          </p:nvSpPr>
          <p:spPr>
            <a:xfrm>
              <a:off x="48410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0" name="Google Shape;80;p14"/>
            <p:cNvSpPr/>
            <p:nvPr/>
          </p:nvSpPr>
          <p:spPr>
            <a:xfrm>
              <a:off x="43034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1" name="Google Shape;81;p14"/>
            <p:cNvSpPr/>
            <p:nvPr/>
          </p:nvSpPr>
          <p:spPr>
            <a:xfrm>
              <a:off x="53792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2" name="Google Shape;82;p14"/>
            <p:cNvSpPr/>
            <p:nvPr/>
          </p:nvSpPr>
          <p:spPr>
            <a:xfrm>
              <a:off x="6992350"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3" name="Google Shape;83;p14"/>
            <p:cNvSpPr/>
            <p:nvPr/>
          </p:nvSpPr>
          <p:spPr>
            <a:xfrm>
              <a:off x="6454750"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4" name="Google Shape;84;p14"/>
            <p:cNvSpPr/>
            <p:nvPr/>
          </p:nvSpPr>
          <p:spPr>
            <a:xfrm>
              <a:off x="537600" y="28405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5" name="Google Shape;85;p14"/>
            <p:cNvSpPr/>
            <p:nvPr/>
          </p:nvSpPr>
          <p:spPr>
            <a:xfrm>
              <a:off x="537600" y="17650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6" name="Google Shape;86;p14"/>
            <p:cNvSpPr/>
            <p:nvPr/>
          </p:nvSpPr>
          <p:spPr>
            <a:xfrm>
              <a:off x="8068150" y="17650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7" name="Google Shape;87;p14"/>
            <p:cNvSpPr/>
            <p:nvPr/>
          </p:nvSpPr>
          <p:spPr>
            <a:xfrm>
              <a:off x="8068150" y="2840650"/>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8" name="Google Shape;88;p14"/>
            <p:cNvSpPr/>
            <p:nvPr/>
          </p:nvSpPr>
          <p:spPr>
            <a:xfrm>
              <a:off x="1613400"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9" name="Google Shape;89;p14"/>
            <p:cNvSpPr/>
            <p:nvPr/>
          </p:nvSpPr>
          <p:spPr>
            <a:xfrm>
              <a:off x="32276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0" name="Google Shape;90;p14"/>
            <p:cNvSpPr/>
            <p:nvPr/>
          </p:nvSpPr>
          <p:spPr>
            <a:xfrm>
              <a:off x="26894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1" name="Google Shape;91;p14"/>
            <p:cNvSpPr/>
            <p:nvPr/>
          </p:nvSpPr>
          <p:spPr>
            <a:xfrm>
              <a:off x="21518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2" name="Google Shape;92;p14"/>
            <p:cNvSpPr/>
            <p:nvPr/>
          </p:nvSpPr>
          <p:spPr>
            <a:xfrm>
              <a:off x="37652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3" name="Google Shape;93;p14"/>
            <p:cNvSpPr/>
            <p:nvPr/>
          </p:nvSpPr>
          <p:spPr>
            <a:xfrm rot="-5400000">
              <a:off x="537556" y="689619"/>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4" name="Google Shape;94;p14"/>
            <p:cNvSpPr/>
            <p:nvPr/>
          </p:nvSpPr>
          <p:spPr>
            <a:xfrm>
              <a:off x="53792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5" name="Google Shape;95;p14"/>
            <p:cNvSpPr/>
            <p:nvPr/>
          </p:nvSpPr>
          <p:spPr>
            <a:xfrm>
              <a:off x="48410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6" name="Google Shape;96;p14"/>
            <p:cNvSpPr/>
            <p:nvPr/>
          </p:nvSpPr>
          <p:spPr>
            <a:xfrm>
              <a:off x="43034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7" name="Google Shape;97;p14"/>
            <p:cNvSpPr/>
            <p:nvPr/>
          </p:nvSpPr>
          <p:spPr>
            <a:xfrm>
              <a:off x="59168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8" name="Google Shape;98;p14"/>
            <p:cNvSpPr/>
            <p:nvPr/>
          </p:nvSpPr>
          <p:spPr>
            <a:xfrm>
              <a:off x="6992350"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9" name="Google Shape;99;p14"/>
            <p:cNvSpPr/>
            <p:nvPr/>
          </p:nvSpPr>
          <p:spPr>
            <a:xfrm>
              <a:off x="6454750"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0" name="Google Shape;100;p14"/>
            <p:cNvSpPr/>
            <p:nvPr/>
          </p:nvSpPr>
          <p:spPr>
            <a:xfrm>
              <a:off x="1613400"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1" name="Google Shape;101;p14"/>
            <p:cNvSpPr/>
            <p:nvPr/>
          </p:nvSpPr>
          <p:spPr>
            <a:xfrm>
              <a:off x="32276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2" name="Google Shape;102;p14"/>
            <p:cNvSpPr/>
            <p:nvPr/>
          </p:nvSpPr>
          <p:spPr>
            <a:xfrm>
              <a:off x="37652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3" name="Google Shape;103;p14"/>
            <p:cNvSpPr/>
            <p:nvPr/>
          </p:nvSpPr>
          <p:spPr>
            <a:xfrm>
              <a:off x="26894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4" name="Google Shape;104;p14"/>
            <p:cNvSpPr/>
            <p:nvPr/>
          </p:nvSpPr>
          <p:spPr>
            <a:xfrm>
              <a:off x="21518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5" name="Google Shape;105;p14"/>
            <p:cNvSpPr/>
            <p:nvPr/>
          </p:nvSpPr>
          <p:spPr>
            <a:xfrm>
              <a:off x="53792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6" name="Google Shape;106;p14"/>
            <p:cNvSpPr/>
            <p:nvPr/>
          </p:nvSpPr>
          <p:spPr>
            <a:xfrm>
              <a:off x="59168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7" name="Google Shape;107;p14"/>
            <p:cNvSpPr/>
            <p:nvPr/>
          </p:nvSpPr>
          <p:spPr>
            <a:xfrm>
              <a:off x="48410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8" name="Google Shape;108;p14"/>
            <p:cNvSpPr/>
            <p:nvPr/>
          </p:nvSpPr>
          <p:spPr>
            <a:xfrm>
              <a:off x="43034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9" name="Google Shape;109;p14"/>
            <p:cNvSpPr/>
            <p:nvPr/>
          </p:nvSpPr>
          <p:spPr>
            <a:xfrm>
              <a:off x="6992350"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0" name="Google Shape;110;p14"/>
            <p:cNvSpPr/>
            <p:nvPr/>
          </p:nvSpPr>
          <p:spPr>
            <a:xfrm>
              <a:off x="6454750"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1" name="Google Shape;111;p14"/>
            <p:cNvSpPr/>
            <p:nvPr/>
          </p:nvSpPr>
          <p:spPr>
            <a:xfrm>
              <a:off x="537600" y="23026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2" name="Google Shape;112;p14"/>
            <p:cNvSpPr/>
            <p:nvPr/>
          </p:nvSpPr>
          <p:spPr>
            <a:xfrm>
              <a:off x="8068150" y="2302800"/>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3" name="Google Shape;113;p14"/>
            <p:cNvSpPr/>
            <p:nvPr/>
          </p:nvSpPr>
          <p:spPr>
            <a:xfrm rot="5400000">
              <a:off x="537644" y="689619"/>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4" name="Google Shape;114;p14"/>
            <p:cNvSpPr/>
            <p:nvPr/>
          </p:nvSpPr>
          <p:spPr>
            <a:xfrm rot="5400000">
              <a:off x="7530319" y="3378269"/>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5" name="Google Shape;115;p14"/>
            <p:cNvSpPr/>
            <p:nvPr/>
          </p:nvSpPr>
          <p:spPr>
            <a:xfrm rot="-5400000">
              <a:off x="7530231" y="3378269"/>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6" name="Google Shape;116;p14"/>
            <p:cNvSpPr/>
            <p:nvPr/>
          </p:nvSpPr>
          <p:spPr>
            <a:xfrm rot="10800000">
              <a:off x="537600" y="3377763"/>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7" name="Google Shape;117;p14"/>
            <p:cNvSpPr/>
            <p:nvPr/>
          </p:nvSpPr>
          <p:spPr>
            <a:xfrm>
              <a:off x="537600" y="3377675"/>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8" name="Google Shape;118;p14"/>
            <p:cNvSpPr/>
            <p:nvPr/>
          </p:nvSpPr>
          <p:spPr>
            <a:xfrm>
              <a:off x="7530275" y="689375"/>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9" name="Google Shape;119;p14"/>
            <p:cNvSpPr/>
            <p:nvPr/>
          </p:nvSpPr>
          <p:spPr>
            <a:xfrm rot="10800000">
              <a:off x="7530275" y="689463"/>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grpSp>
      <p:sp>
        <p:nvSpPr>
          <p:cNvPr id="120" name="Google Shape;120;p14"/>
          <p:cNvSpPr txBox="1"/>
          <p:nvPr>
            <p:ph type="title"/>
          </p:nvPr>
        </p:nvSpPr>
        <p:spPr>
          <a:xfrm>
            <a:off x="993240" y="3507822"/>
            <a:ext cx="5328600" cy="1409700"/>
          </a:xfrm>
          <a:prstGeom prst="rect">
            <a:avLst/>
          </a:prstGeom>
        </p:spPr>
        <p:txBody>
          <a:bodyPr anchorCtr="0" anchor="ctr" bIns="91425" lIns="91425" spcFirstLastPara="1" rIns="91425" wrap="square" tIns="91425">
            <a:noAutofit/>
          </a:bodyPr>
          <a:lstStyle>
            <a:lvl1pPr lvl="0" algn="ctr">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1" name="Google Shape;121;p14"/>
          <p:cNvSpPr txBox="1"/>
          <p:nvPr>
            <p:ph idx="1" type="subTitle"/>
          </p:nvPr>
        </p:nvSpPr>
        <p:spPr>
          <a:xfrm>
            <a:off x="1448640" y="5164089"/>
            <a:ext cx="4418100" cy="543000"/>
          </a:xfrm>
          <a:prstGeom prst="rect">
            <a:avLst/>
          </a:prstGeom>
        </p:spPr>
        <p:txBody>
          <a:bodyPr anchorCtr="0" anchor="ctr" bIns="91425" lIns="91425" spcFirstLastPara="1" rIns="91425" wrap="square" tIns="91425">
            <a:no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_1_1">
    <p:spTree>
      <p:nvGrpSpPr>
        <p:cNvPr id="122" name="Shape 122"/>
        <p:cNvGrpSpPr/>
        <p:nvPr/>
      </p:nvGrpSpPr>
      <p:grpSpPr>
        <a:xfrm>
          <a:off x="0" y="0"/>
          <a:ext cx="0" cy="0"/>
          <a:chOff x="0" y="0"/>
          <a:chExt cx="0" cy="0"/>
        </a:xfrm>
      </p:grpSpPr>
      <p:sp>
        <p:nvSpPr>
          <p:cNvPr id="123" name="Google Shape;123;p15"/>
          <p:cNvSpPr txBox="1"/>
          <p:nvPr>
            <p:ph type="title"/>
          </p:nvPr>
        </p:nvSpPr>
        <p:spPr>
          <a:xfrm>
            <a:off x="249360" y="987733"/>
            <a:ext cx="2246400" cy="13434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4" name="Google Shape;124;p15"/>
          <p:cNvSpPr txBox="1"/>
          <p:nvPr>
            <p:ph idx="1" type="body"/>
          </p:nvPr>
        </p:nvSpPr>
        <p:spPr>
          <a:xfrm>
            <a:off x="249360" y="2470400"/>
            <a:ext cx="2246400" cy="5652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25" name="Google Shape;125;p15"/>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_1">
    <p:spTree>
      <p:nvGrpSpPr>
        <p:cNvPr id="126" name="Shape 126"/>
        <p:cNvGrpSpPr/>
        <p:nvPr/>
      </p:nvGrpSpPr>
      <p:grpSpPr>
        <a:xfrm>
          <a:off x="0" y="0"/>
          <a:ext cx="0" cy="0"/>
          <a:chOff x="0" y="0"/>
          <a:chExt cx="0" cy="0"/>
        </a:xfrm>
      </p:grpSpPr>
      <p:sp>
        <p:nvSpPr>
          <p:cNvPr id="127" name="Google Shape;127;p16"/>
          <p:cNvSpPr txBox="1"/>
          <p:nvPr>
            <p:ph type="title"/>
          </p:nvPr>
        </p:nvSpPr>
        <p:spPr>
          <a:xfrm>
            <a:off x="392200" y="800267"/>
            <a:ext cx="5094300" cy="72726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8" name="Google Shape;128;p16"/>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_1">
    <p:spTree>
      <p:nvGrpSpPr>
        <p:cNvPr id="129" name="Shape 129"/>
        <p:cNvGrpSpPr/>
        <p:nvPr/>
      </p:nvGrpSpPr>
      <p:grpSpPr>
        <a:xfrm>
          <a:off x="0" y="0"/>
          <a:ext cx="0" cy="0"/>
          <a:chOff x="0" y="0"/>
          <a:chExt cx="0" cy="0"/>
        </a:xfrm>
      </p:grpSpPr>
      <p:sp>
        <p:nvSpPr>
          <p:cNvPr id="130" name="Google Shape;130;p17"/>
          <p:cNvSpPr/>
          <p:nvPr/>
        </p:nvSpPr>
        <p:spPr>
          <a:xfrm>
            <a:off x="3657600" y="-222"/>
            <a:ext cx="3657600" cy="9144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7"/>
          <p:cNvSpPr txBox="1"/>
          <p:nvPr>
            <p:ph type="title"/>
          </p:nvPr>
        </p:nvSpPr>
        <p:spPr>
          <a:xfrm>
            <a:off x="212400" y="2192311"/>
            <a:ext cx="3236100" cy="26352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32" name="Google Shape;132;p17"/>
          <p:cNvSpPr txBox="1"/>
          <p:nvPr>
            <p:ph idx="1" type="subTitle"/>
          </p:nvPr>
        </p:nvSpPr>
        <p:spPr>
          <a:xfrm>
            <a:off x="212400" y="4983244"/>
            <a:ext cx="3236100" cy="21957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133" name="Google Shape;133;p17"/>
          <p:cNvSpPr txBox="1"/>
          <p:nvPr>
            <p:ph idx="2" type="body"/>
          </p:nvPr>
        </p:nvSpPr>
        <p:spPr>
          <a:xfrm>
            <a:off x="3951600" y="1287244"/>
            <a:ext cx="3069600" cy="6569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34" name="Google Shape;134;p17"/>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CUSTOM_8_1">
    <p:spTree>
      <p:nvGrpSpPr>
        <p:cNvPr id="135" name="Shape 135"/>
        <p:cNvGrpSpPr/>
        <p:nvPr/>
      </p:nvGrpSpPr>
      <p:grpSpPr>
        <a:xfrm>
          <a:off x="0" y="0"/>
          <a:ext cx="0" cy="0"/>
          <a:chOff x="0" y="0"/>
          <a:chExt cx="0" cy="0"/>
        </a:xfrm>
      </p:grpSpPr>
      <p:sp>
        <p:nvSpPr>
          <p:cNvPr id="136" name="Google Shape;136;p18"/>
          <p:cNvSpPr txBox="1"/>
          <p:nvPr>
            <p:ph type="title"/>
          </p:nvPr>
        </p:nvSpPr>
        <p:spPr>
          <a:xfrm>
            <a:off x="249360" y="791156"/>
            <a:ext cx="6816600" cy="1018200"/>
          </a:xfrm>
          <a:prstGeom prst="rect">
            <a:avLst/>
          </a:prstGeom>
        </p:spPr>
        <p:txBody>
          <a:bodyPr anchorCtr="0" anchor="t"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137" name="Google Shape;137;p18"/>
          <p:cNvSpPr txBox="1"/>
          <p:nvPr>
            <p:ph idx="1" type="body"/>
          </p:nvPr>
        </p:nvSpPr>
        <p:spPr>
          <a:xfrm>
            <a:off x="249360" y="2048844"/>
            <a:ext cx="3579000" cy="6073500"/>
          </a:xfrm>
          <a:prstGeom prst="rect">
            <a:avLst/>
          </a:prstGeom>
        </p:spPr>
        <p:txBody>
          <a:bodyPr anchorCtr="0" anchor="t" bIns="91425" lIns="91425" spcFirstLastPara="1" rIns="95325" wrap="square" tIns="91425">
            <a:no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38" name="Google Shape;138;p18"/>
          <p:cNvSpPr/>
          <p:nvPr>
            <p:ph idx="2" type="pic"/>
          </p:nvPr>
        </p:nvSpPr>
        <p:spPr>
          <a:xfrm>
            <a:off x="3993619" y="2049378"/>
            <a:ext cx="3072300" cy="6073500"/>
          </a:xfrm>
          <a:prstGeom prst="rect">
            <a:avLst/>
          </a:prstGeom>
          <a:noFill/>
          <a:ln>
            <a:noFill/>
          </a:ln>
        </p:spPr>
      </p:sp>
      <p:sp>
        <p:nvSpPr>
          <p:cNvPr id="139" name="Google Shape;139;p18"/>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details">
  <p:cSld name="TITLE_2_1">
    <p:spTree>
      <p:nvGrpSpPr>
        <p:cNvPr id="140" name="Shape 140"/>
        <p:cNvGrpSpPr/>
        <p:nvPr/>
      </p:nvGrpSpPr>
      <p:grpSpPr>
        <a:xfrm>
          <a:off x="0" y="0"/>
          <a:ext cx="0" cy="0"/>
          <a:chOff x="0" y="0"/>
          <a:chExt cx="0" cy="0"/>
        </a:xfrm>
      </p:grpSpPr>
      <p:sp>
        <p:nvSpPr>
          <p:cNvPr id="141" name="Google Shape;141;p19"/>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142" name="Google Shape;142;p19"/>
          <p:cNvGrpSpPr/>
          <p:nvPr/>
        </p:nvGrpSpPr>
        <p:grpSpPr>
          <a:xfrm>
            <a:off x="0" y="-222"/>
            <a:ext cx="7315440" cy="9144114"/>
            <a:chOff x="0" y="-125"/>
            <a:chExt cx="9144300" cy="5143500"/>
          </a:xfrm>
        </p:grpSpPr>
        <p:sp>
          <p:nvSpPr>
            <p:cNvPr id="143" name="Google Shape;143;p19"/>
            <p:cNvSpPr/>
            <p:nvPr/>
          </p:nvSpPr>
          <p:spPr>
            <a:xfrm>
              <a:off x="0" y="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144" name="Google Shape;144;p19"/>
            <p:cNvSpPr/>
            <p:nvPr/>
          </p:nvSpPr>
          <p:spPr>
            <a:xfrm>
              <a:off x="0" y="505180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145" name="Google Shape;145;p19"/>
            <p:cNvSpPr/>
            <p:nvPr/>
          </p:nvSpPr>
          <p:spPr>
            <a:xfrm rot="-5400000">
              <a:off x="-25260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146" name="Google Shape;146;p19"/>
            <p:cNvSpPr/>
            <p:nvPr/>
          </p:nvSpPr>
          <p:spPr>
            <a:xfrm rot="-5400000">
              <a:off x="65268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grpSp>
        <p:nvGrpSpPr>
          <p:cNvPr id="147" name="Google Shape;147;p19"/>
          <p:cNvGrpSpPr/>
          <p:nvPr/>
        </p:nvGrpSpPr>
        <p:grpSpPr>
          <a:xfrm>
            <a:off x="430045" y="1225571"/>
            <a:ext cx="6454850" cy="6692906"/>
            <a:chOff x="537556" y="689375"/>
            <a:chExt cx="8068563" cy="3764713"/>
          </a:xfrm>
        </p:grpSpPr>
        <p:sp>
          <p:nvSpPr>
            <p:cNvPr id="148" name="Google Shape;148;p19"/>
            <p:cNvSpPr/>
            <p:nvPr/>
          </p:nvSpPr>
          <p:spPr>
            <a:xfrm>
              <a:off x="1613400"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49" name="Google Shape;149;p19"/>
            <p:cNvSpPr/>
            <p:nvPr/>
          </p:nvSpPr>
          <p:spPr>
            <a:xfrm>
              <a:off x="32276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0" name="Google Shape;150;p19"/>
            <p:cNvSpPr/>
            <p:nvPr/>
          </p:nvSpPr>
          <p:spPr>
            <a:xfrm>
              <a:off x="37652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1" name="Google Shape;151;p19"/>
            <p:cNvSpPr/>
            <p:nvPr/>
          </p:nvSpPr>
          <p:spPr>
            <a:xfrm>
              <a:off x="26894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2" name="Google Shape;152;p19"/>
            <p:cNvSpPr/>
            <p:nvPr/>
          </p:nvSpPr>
          <p:spPr>
            <a:xfrm>
              <a:off x="21518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3" name="Google Shape;153;p19"/>
            <p:cNvSpPr/>
            <p:nvPr/>
          </p:nvSpPr>
          <p:spPr>
            <a:xfrm>
              <a:off x="53792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4" name="Google Shape;154;p19"/>
            <p:cNvSpPr/>
            <p:nvPr/>
          </p:nvSpPr>
          <p:spPr>
            <a:xfrm>
              <a:off x="59168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5" name="Google Shape;155;p19"/>
            <p:cNvSpPr/>
            <p:nvPr/>
          </p:nvSpPr>
          <p:spPr>
            <a:xfrm>
              <a:off x="48410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6" name="Google Shape;156;p19"/>
            <p:cNvSpPr/>
            <p:nvPr/>
          </p:nvSpPr>
          <p:spPr>
            <a:xfrm>
              <a:off x="43034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7" name="Google Shape;157;p19"/>
            <p:cNvSpPr/>
            <p:nvPr/>
          </p:nvSpPr>
          <p:spPr>
            <a:xfrm>
              <a:off x="6992350"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8" name="Google Shape;158;p19"/>
            <p:cNvSpPr/>
            <p:nvPr/>
          </p:nvSpPr>
          <p:spPr>
            <a:xfrm>
              <a:off x="6454750"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9" name="Google Shape;159;p19"/>
            <p:cNvSpPr/>
            <p:nvPr/>
          </p:nvSpPr>
          <p:spPr>
            <a:xfrm>
              <a:off x="1613400"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0" name="Google Shape;160;p19"/>
            <p:cNvSpPr/>
            <p:nvPr/>
          </p:nvSpPr>
          <p:spPr>
            <a:xfrm>
              <a:off x="37652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1" name="Google Shape;161;p19"/>
            <p:cNvSpPr/>
            <p:nvPr/>
          </p:nvSpPr>
          <p:spPr>
            <a:xfrm>
              <a:off x="26894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2" name="Google Shape;162;p19"/>
            <p:cNvSpPr/>
            <p:nvPr/>
          </p:nvSpPr>
          <p:spPr>
            <a:xfrm>
              <a:off x="21518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3" name="Google Shape;163;p19"/>
            <p:cNvSpPr/>
            <p:nvPr/>
          </p:nvSpPr>
          <p:spPr>
            <a:xfrm>
              <a:off x="32276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4" name="Google Shape;164;p19"/>
            <p:cNvSpPr/>
            <p:nvPr/>
          </p:nvSpPr>
          <p:spPr>
            <a:xfrm>
              <a:off x="59168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5" name="Google Shape;165;p19"/>
            <p:cNvSpPr/>
            <p:nvPr/>
          </p:nvSpPr>
          <p:spPr>
            <a:xfrm>
              <a:off x="48410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6" name="Google Shape;166;p19"/>
            <p:cNvSpPr/>
            <p:nvPr/>
          </p:nvSpPr>
          <p:spPr>
            <a:xfrm>
              <a:off x="43034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7" name="Google Shape;167;p19"/>
            <p:cNvSpPr/>
            <p:nvPr/>
          </p:nvSpPr>
          <p:spPr>
            <a:xfrm>
              <a:off x="53792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8" name="Google Shape;168;p19"/>
            <p:cNvSpPr/>
            <p:nvPr/>
          </p:nvSpPr>
          <p:spPr>
            <a:xfrm>
              <a:off x="6992350"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9" name="Google Shape;169;p19"/>
            <p:cNvSpPr/>
            <p:nvPr/>
          </p:nvSpPr>
          <p:spPr>
            <a:xfrm>
              <a:off x="6454750"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0" name="Google Shape;170;p19"/>
            <p:cNvSpPr/>
            <p:nvPr/>
          </p:nvSpPr>
          <p:spPr>
            <a:xfrm>
              <a:off x="537600" y="28405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1" name="Google Shape;171;p19"/>
            <p:cNvSpPr/>
            <p:nvPr/>
          </p:nvSpPr>
          <p:spPr>
            <a:xfrm>
              <a:off x="537600" y="17650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2" name="Google Shape;172;p19"/>
            <p:cNvSpPr/>
            <p:nvPr/>
          </p:nvSpPr>
          <p:spPr>
            <a:xfrm>
              <a:off x="8068150" y="17650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3" name="Google Shape;173;p19"/>
            <p:cNvSpPr/>
            <p:nvPr/>
          </p:nvSpPr>
          <p:spPr>
            <a:xfrm>
              <a:off x="8068150" y="2840650"/>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4" name="Google Shape;174;p19"/>
            <p:cNvSpPr/>
            <p:nvPr/>
          </p:nvSpPr>
          <p:spPr>
            <a:xfrm>
              <a:off x="1613400"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5" name="Google Shape;175;p19"/>
            <p:cNvSpPr/>
            <p:nvPr/>
          </p:nvSpPr>
          <p:spPr>
            <a:xfrm>
              <a:off x="32276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6" name="Google Shape;176;p19"/>
            <p:cNvSpPr/>
            <p:nvPr/>
          </p:nvSpPr>
          <p:spPr>
            <a:xfrm>
              <a:off x="26894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7" name="Google Shape;177;p19"/>
            <p:cNvSpPr/>
            <p:nvPr/>
          </p:nvSpPr>
          <p:spPr>
            <a:xfrm>
              <a:off x="21518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8" name="Google Shape;178;p19"/>
            <p:cNvSpPr/>
            <p:nvPr/>
          </p:nvSpPr>
          <p:spPr>
            <a:xfrm>
              <a:off x="37652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9" name="Google Shape;179;p19"/>
            <p:cNvSpPr/>
            <p:nvPr/>
          </p:nvSpPr>
          <p:spPr>
            <a:xfrm rot="-5400000">
              <a:off x="537556" y="689619"/>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0" name="Google Shape;180;p19"/>
            <p:cNvSpPr/>
            <p:nvPr/>
          </p:nvSpPr>
          <p:spPr>
            <a:xfrm>
              <a:off x="53792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1" name="Google Shape;181;p19"/>
            <p:cNvSpPr/>
            <p:nvPr/>
          </p:nvSpPr>
          <p:spPr>
            <a:xfrm>
              <a:off x="48410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2" name="Google Shape;182;p19"/>
            <p:cNvSpPr/>
            <p:nvPr/>
          </p:nvSpPr>
          <p:spPr>
            <a:xfrm>
              <a:off x="43034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3" name="Google Shape;183;p19"/>
            <p:cNvSpPr/>
            <p:nvPr/>
          </p:nvSpPr>
          <p:spPr>
            <a:xfrm>
              <a:off x="59168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4" name="Google Shape;184;p19"/>
            <p:cNvSpPr/>
            <p:nvPr/>
          </p:nvSpPr>
          <p:spPr>
            <a:xfrm>
              <a:off x="6992350"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5" name="Google Shape;185;p19"/>
            <p:cNvSpPr/>
            <p:nvPr/>
          </p:nvSpPr>
          <p:spPr>
            <a:xfrm>
              <a:off x="6454750"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6" name="Google Shape;186;p19"/>
            <p:cNvSpPr/>
            <p:nvPr/>
          </p:nvSpPr>
          <p:spPr>
            <a:xfrm>
              <a:off x="1613400"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7" name="Google Shape;187;p19"/>
            <p:cNvSpPr/>
            <p:nvPr/>
          </p:nvSpPr>
          <p:spPr>
            <a:xfrm>
              <a:off x="32276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8" name="Google Shape;188;p19"/>
            <p:cNvSpPr/>
            <p:nvPr/>
          </p:nvSpPr>
          <p:spPr>
            <a:xfrm>
              <a:off x="37652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9" name="Google Shape;189;p19"/>
            <p:cNvSpPr/>
            <p:nvPr/>
          </p:nvSpPr>
          <p:spPr>
            <a:xfrm>
              <a:off x="26894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0" name="Google Shape;190;p19"/>
            <p:cNvSpPr/>
            <p:nvPr/>
          </p:nvSpPr>
          <p:spPr>
            <a:xfrm>
              <a:off x="21518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1" name="Google Shape;191;p19"/>
            <p:cNvSpPr/>
            <p:nvPr/>
          </p:nvSpPr>
          <p:spPr>
            <a:xfrm>
              <a:off x="53792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2" name="Google Shape;192;p19"/>
            <p:cNvSpPr/>
            <p:nvPr/>
          </p:nvSpPr>
          <p:spPr>
            <a:xfrm>
              <a:off x="59168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3" name="Google Shape;193;p19"/>
            <p:cNvSpPr/>
            <p:nvPr/>
          </p:nvSpPr>
          <p:spPr>
            <a:xfrm>
              <a:off x="48410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4" name="Google Shape;194;p19"/>
            <p:cNvSpPr/>
            <p:nvPr/>
          </p:nvSpPr>
          <p:spPr>
            <a:xfrm>
              <a:off x="43034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5" name="Google Shape;195;p19"/>
            <p:cNvSpPr/>
            <p:nvPr/>
          </p:nvSpPr>
          <p:spPr>
            <a:xfrm>
              <a:off x="6992350"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6" name="Google Shape;196;p19"/>
            <p:cNvSpPr/>
            <p:nvPr/>
          </p:nvSpPr>
          <p:spPr>
            <a:xfrm>
              <a:off x="6454750"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7" name="Google Shape;197;p19"/>
            <p:cNvSpPr/>
            <p:nvPr/>
          </p:nvSpPr>
          <p:spPr>
            <a:xfrm>
              <a:off x="537600" y="23026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8" name="Google Shape;198;p19"/>
            <p:cNvSpPr/>
            <p:nvPr/>
          </p:nvSpPr>
          <p:spPr>
            <a:xfrm>
              <a:off x="8068150" y="2302800"/>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9" name="Google Shape;199;p19"/>
            <p:cNvSpPr/>
            <p:nvPr/>
          </p:nvSpPr>
          <p:spPr>
            <a:xfrm rot="5400000">
              <a:off x="537644" y="689619"/>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00" name="Google Shape;200;p19"/>
            <p:cNvSpPr/>
            <p:nvPr/>
          </p:nvSpPr>
          <p:spPr>
            <a:xfrm rot="5400000">
              <a:off x="7530319" y="3378269"/>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01" name="Google Shape;201;p19"/>
            <p:cNvSpPr/>
            <p:nvPr/>
          </p:nvSpPr>
          <p:spPr>
            <a:xfrm rot="-5400000">
              <a:off x="7530231" y="3378269"/>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02" name="Google Shape;202;p19"/>
            <p:cNvSpPr/>
            <p:nvPr/>
          </p:nvSpPr>
          <p:spPr>
            <a:xfrm rot="10800000">
              <a:off x="537600" y="3377763"/>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03" name="Google Shape;203;p19"/>
            <p:cNvSpPr/>
            <p:nvPr/>
          </p:nvSpPr>
          <p:spPr>
            <a:xfrm>
              <a:off x="537600" y="3377675"/>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04" name="Google Shape;204;p19"/>
            <p:cNvSpPr/>
            <p:nvPr/>
          </p:nvSpPr>
          <p:spPr>
            <a:xfrm>
              <a:off x="7530275" y="689375"/>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05" name="Google Shape;205;p19"/>
            <p:cNvSpPr/>
            <p:nvPr/>
          </p:nvSpPr>
          <p:spPr>
            <a:xfrm rot="10800000">
              <a:off x="7530275" y="689463"/>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grpSp>
      <p:sp>
        <p:nvSpPr>
          <p:cNvPr id="206" name="Google Shape;206;p19"/>
          <p:cNvSpPr txBox="1"/>
          <p:nvPr>
            <p:ph type="title"/>
          </p:nvPr>
        </p:nvSpPr>
        <p:spPr>
          <a:xfrm>
            <a:off x="993240" y="3573600"/>
            <a:ext cx="5328600" cy="1996800"/>
          </a:xfrm>
          <a:prstGeom prst="rect">
            <a:avLst/>
          </a:prstGeom>
        </p:spPr>
        <p:txBody>
          <a:bodyPr anchorCtr="0" anchor="ctr" bIns="91425" lIns="91425" spcFirstLastPara="1" rIns="91425" wrap="square" tIns="91425">
            <a:noAutofit/>
          </a:bodyPr>
          <a:lstStyle>
            <a:lvl1pPr lvl="0" algn="ctr">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207" name="Google Shape;207;p19"/>
          <p:cNvSpPr txBox="1"/>
          <p:nvPr>
            <p:ph idx="1" type="body"/>
          </p:nvPr>
        </p:nvSpPr>
        <p:spPr>
          <a:xfrm>
            <a:off x="336828" y="399733"/>
            <a:ext cx="1558200" cy="6132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
        <p:nvSpPr>
          <p:cNvPr id="208" name="Google Shape;208;p19"/>
          <p:cNvSpPr txBox="1"/>
          <p:nvPr>
            <p:ph idx="2" type="body"/>
          </p:nvPr>
        </p:nvSpPr>
        <p:spPr>
          <a:xfrm>
            <a:off x="5417857" y="399733"/>
            <a:ext cx="1558200" cy="613200"/>
          </a:xfrm>
          <a:prstGeom prst="rect">
            <a:avLst/>
          </a:prstGeom>
        </p:spPr>
        <p:txBody>
          <a:bodyPr anchorCtr="0" anchor="t" bIns="91425" lIns="91425" spcFirstLastPara="1" rIns="91425" wrap="square" tIns="91425">
            <a:spAutoFit/>
          </a:bodyPr>
          <a:lstStyle>
            <a:lvl1pPr indent="-317500" lvl="0" marL="457200" algn="r">
              <a:spcBef>
                <a:spcPts val="0"/>
              </a:spcBef>
              <a:spcAft>
                <a:spcPts val="0"/>
              </a:spcAft>
              <a:buSzPts val="1400"/>
              <a:buFont typeface="Lexend"/>
              <a:buChar char="●"/>
              <a:defRPr sz="1400">
                <a:latin typeface="Lexend"/>
                <a:ea typeface="Lexend"/>
                <a:cs typeface="Lexend"/>
                <a:sym typeface="Lexend"/>
              </a:defRPr>
            </a:lvl1pPr>
            <a:lvl2pPr indent="-317500" lvl="1" marL="914400" algn="r">
              <a:spcBef>
                <a:spcPts val="0"/>
              </a:spcBef>
              <a:spcAft>
                <a:spcPts val="0"/>
              </a:spcAft>
              <a:buSzPts val="1400"/>
              <a:buFont typeface="Lexend"/>
              <a:buChar char="○"/>
              <a:defRPr>
                <a:latin typeface="Lexend"/>
                <a:ea typeface="Lexend"/>
                <a:cs typeface="Lexend"/>
                <a:sym typeface="Lexend"/>
              </a:defRPr>
            </a:lvl2pPr>
            <a:lvl3pPr indent="-317500" lvl="2" marL="1371600" algn="r">
              <a:spcBef>
                <a:spcPts val="0"/>
              </a:spcBef>
              <a:spcAft>
                <a:spcPts val="0"/>
              </a:spcAft>
              <a:buSzPts val="1400"/>
              <a:buFont typeface="Lexend"/>
              <a:buChar char="■"/>
              <a:defRPr>
                <a:latin typeface="Lexend"/>
                <a:ea typeface="Lexend"/>
                <a:cs typeface="Lexend"/>
                <a:sym typeface="Lexend"/>
              </a:defRPr>
            </a:lvl3pPr>
            <a:lvl4pPr indent="-317500" lvl="3" marL="1828800" algn="r">
              <a:spcBef>
                <a:spcPts val="0"/>
              </a:spcBef>
              <a:spcAft>
                <a:spcPts val="0"/>
              </a:spcAft>
              <a:buSzPts val="1400"/>
              <a:buFont typeface="Lexend"/>
              <a:buChar char="●"/>
              <a:defRPr>
                <a:latin typeface="Lexend"/>
                <a:ea typeface="Lexend"/>
                <a:cs typeface="Lexend"/>
                <a:sym typeface="Lexend"/>
              </a:defRPr>
            </a:lvl4pPr>
            <a:lvl5pPr indent="-317500" lvl="4" marL="2286000" algn="r">
              <a:spcBef>
                <a:spcPts val="0"/>
              </a:spcBef>
              <a:spcAft>
                <a:spcPts val="0"/>
              </a:spcAft>
              <a:buSzPts val="1400"/>
              <a:buFont typeface="Lexend"/>
              <a:buChar char="○"/>
              <a:defRPr>
                <a:latin typeface="Lexend"/>
                <a:ea typeface="Lexend"/>
                <a:cs typeface="Lexend"/>
                <a:sym typeface="Lexend"/>
              </a:defRPr>
            </a:lvl5pPr>
            <a:lvl6pPr indent="-317500" lvl="5" marL="2743200" algn="r">
              <a:spcBef>
                <a:spcPts val="0"/>
              </a:spcBef>
              <a:spcAft>
                <a:spcPts val="0"/>
              </a:spcAft>
              <a:buSzPts val="1400"/>
              <a:buFont typeface="Lexend"/>
              <a:buChar char="■"/>
              <a:defRPr>
                <a:latin typeface="Lexend"/>
                <a:ea typeface="Lexend"/>
                <a:cs typeface="Lexend"/>
                <a:sym typeface="Lexend"/>
              </a:defRPr>
            </a:lvl6pPr>
            <a:lvl7pPr indent="-317500" lvl="6" marL="3200400" algn="r">
              <a:spcBef>
                <a:spcPts val="0"/>
              </a:spcBef>
              <a:spcAft>
                <a:spcPts val="0"/>
              </a:spcAft>
              <a:buSzPts val="1400"/>
              <a:buFont typeface="Lexend"/>
              <a:buChar char="●"/>
              <a:defRPr>
                <a:latin typeface="Lexend"/>
                <a:ea typeface="Lexend"/>
                <a:cs typeface="Lexend"/>
                <a:sym typeface="Lexend"/>
              </a:defRPr>
            </a:lvl7pPr>
            <a:lvl8pPr indent="-317500" lvl="7" marL="3657600" algn="r">
              <a:spcBef>
                <a:spcPts val="0"/>
              </a:spcBef>
              <a:spcAft>
                <a:spcPts val="0"/>
              </a:spcAft>
              <a:buSzPts val="1400"/>
              <a:buFont typeface="Lexend"/>
              <a:buChar char="○"/>
              <a:defRPr>
                <a:latin typeface="Lexend"/>
                <a:ea typeface="Lexend"/>
                <a:cs typeface="Lexend"/>
                <a:sym typeface="Lexend"/>
              </a:defRPr>
            </a:lvl8pPr>
            <a:lvl9pPr indent="-317500" lvl="8" marL="4114800" algn="r">
              <a:spcBef>
                <a:spcPts val="0"/>
              </a:spcBef>
              <a:spcAft>
                <a:spcPts val="0"/>
              </a:spcAft>
              <a:buSzPts val="1400"/>
              <a:buFont typeface="Lexend"/>
              <a:buChar char="■"/>
              <a:defRPr>
                <a:latin typeface="Lexend"/>
                <a:ea typeface="Lexend"/>
                <a:cs typeface="Lexend"/>
                <a:sym typeface="Lexend"/>
              </a:defRPr>
            </a:lvl9pPr>
          </a:lstStyle>
          <a:p/>
        </p:txBody>
      </p:sp>
      <p:sp>
        <p:nvSpPr>
          <p:cNvPr id="209" name="Google Shape;209;p19"/>
          <p:cNvSpPr txBox="1"/>
          <p:nvPr>
            <p:ph idx="3" type="body"/>
          </p:nvPr>
        </p:nvSpPr>
        <p:spPr>
          <a:xfrm>
            <a:off x="336828" y="8130889"/>
            <a:ext cx="1558200" cy="6132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
        <p:nvSpPr>
          <p:cNvPr id="210" name="Google Shape;210;p19"/>
          <p:cNvSpPr txBox="1"/>
          <p:nvPr>
            <p:ph idx="4" type="body"/>
          </p:nvPr>
        </p:nvSpPr>
        <p:spPr>
          <a:xfrm>
            <a:off x="5417857" y="8130889"/>
            <a:ext cx="1558200" cy="613200"/>
          </a:xfrm>
          <a:prstGeom prst="rect">
            <a:avLst/>
          </a:prstGeom>
        </p:spPr>
        <p:txBody>
          <a:bodyPr anchorCtr="0" anchor="t" bIns="91425" lIns="91425" spcFirstLastPara="1" rIns="91425" wrap="square" tIns="91425">
            <a:spAutoFit/>
          </a:bodyPr>
          <a:lstStyle>
            <a:lvl1pPr indent="-317500" lvl="0" marL="457200" algn="r">
              <a:spcBef>
                <a:spcPts val="0"/>
              </a:spcBef>
              <a:spcAft>
                <a:spcPts val="0"/>
              </a:spcAft>
              <a:buSzPts val="1400"/>
              <a:buFont typeface="Lexend"/>
              <a:buChar char="●"/>
              <a:defRPr sz="1400">
                <a:latin typeface="Lexend"/>
                <a:ea typeface="Lexend"/>
                <a:cs typeface="Lexend"/>
                <a:sym typeface="Lexend"/>
              </a:defRPr>
            </a:lvl1pPr>
            <a:lvl2pPr indent="-317500" lvl="1" marL="914400" algn="r">
              <a:spcBef>
                <a:spcPts val="0"/>
              </a:spcBef>
              <a:spcAft>
                <a:spcPts val="0"/>
              </a:spcAft>
              <a:buSzPts val="1400"/>
              <a:buFont typeface="Lexend"/>
              <a:buChar char="○"/>
              <a:defRPr>
                <a:latin typeface="Lexend"/>
                <a:ea typeface="Lexend"/>
                <a:cs typeface="Lexend"/>
                <a:sym typeface="Lexend"/>
              </a:defRPr>
            </a:lvl2pPr>
            <a:lvl3pPr indent="-317500" lvl="2" marL="1371600" algn="r">
              <a:spcBef>
                <a:spcPts val="0"/>
              </a:spcBef>
              <a:spcAft>
                <a:spcPts val="0"/>
              </a:spcAft>
              <a:buSzPts val="1400"/>
              <a:buFont typeface="Lexend"/>
              <a:buChar char="■"/>
              <a:defRPr>
                <a:latin typeface="Lexend"/>
                <a:ea typeface="Lexend"/>
                <a:cs typeface="Lexend"/>
                <a:sym typeface="Lexend"/>
              </a:defRPr>
            </a:lvl3pPr>
            <a:lvl4pPr indent="-317500" lvl="3" marL="1828800" algn="r">
              <a:spcBef>
                <a:spcPts val="0"/>
              </a:spcBef>
              <a:spcAft>
                <a:spcPts val="0"/>
              </a:spcAft>
              <a:buSzPts val="1400"/>
              <a:buFont typeface="Lexend"/>
              <a:buChar char="●"/>
              <a:defRPr>
                <a:latin typeface="Lexend"/>
                <a:ea typeface="Lexend"/>
                <a:cs typeface="Lexend"/>
                <a:sym typeface="Lexend"/>
              </a:defRPr>
            </a:lvl4pPr>
            <a:lvl5pPr indent="-317500" lvl="4" marL="2286000" algn="r">
              <a:spcBef>
                <a:spcPts val="0"/>
              </a:spcBef>
              <a:spcAft>
                <a:spcPts val="0"/>
              </a:spcAft>
              <a:buSzPts val="1400"/>
              <a:buFont typeface="Lexend"/>
              <a:buChar char="○"/>
              <a:defRPr>
                <a:latin typeface="Lexend"/>
                <a:ea typeface="Lexend"/>
                <a:cs typeface="Lexend"/>
                <a:sym typeface="Lexend"/>
              </a:defRPr>
            </a:lvl5pPr>
            <a:lvl6pPr indent="-317500" lvl="5" marL="2743200" algn="r">
              <a:spcBef>
                <a:spcPts val="0"/>
              </a:spcBef>
              <a:spcAft>
                <a:spcPts val="0"/>
              </a:spcAft>
              <a:buSzPts val="1400"/>
              <a:buFont typeface="Lexend"/>
              <a:buChar char="■"/>
              <a:defRPr>
                <a:latin typeface="Lexend"/>
                <a:ea typeface="Lexend"/>
                <a:cs typeface="Lexend"/>
                <a:sym typeface="Lexend"/>
              </a:defRPr>
            </a:lvl6pPr>
            <a:lvl7pPr indent="-317500" lvl="6" marL="3200400" algn="r">
              <a:spcBef>
                <a:spcPts val="0"/>
              </a:spcBef>
              <a:spcAft>
                <a:spcPts val="0"/>
              </a:spcAft>
              <a:buSzPts val="1400"/>
              <a:buFont typeface="Lexend"/>
              <a:buChar char="●"/>
              <a:defRPr>
                <a:latin typeface="Lexend"/>
                <a:ea typeface="Lexend"/>
                <a:cs typeface="Lexend"/>
                <a:sym typeface="Lexend"/>
              </a:defRPr>
            </a:lvl7pPr>
            <a:lvl8pPr indent="-317500" lvl="7" marL="3657600" algn="r">
              <a:spcBef>
                <a:spcPts val="0"/>
              </a:spcBef>
              <a:spcAft>
                <a:spcPts val="0"/>
              </a:spcAft>
              <a:buSzPts val="1400"/>
              <a:buFont typeface="Lexend"/>
              <a:buChar char="○"/>
              <a:defRPr>
                <a:latin typeface="Lexend"/>
                <a:ea typeface="Lexend"/>
                <a:cs typeface="Lexend"/>
                <a:sym typeface="Lexend"/>
              </a:defRPr>
            </a:lvl8pPr>
            <a:lvl9pPr indent="-317500" lvl="8" marL="4114800" algn="r">
              <a:spcBef>
                <a:spcPts val="0"/>
              </a:spcBef>
              <a:spcAft>
                <a:spcPts val="0"/>
              </a:spcAft>
              <a:buSzPts val="1400"/>
              <a:buFont typeface="Lexend"/>
              <a:buChar char="■"/>
              <a:defRPr>
                <a:latin typeface="Lexend"/>
                <a:ea typeface="Lexend"/>
                <a:cs typeface="Lexend"/>
                <a:sym typeface="Lexend"/>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CUSTOM">
    <p:spTree>
      <p:nvGrpSpPr>
        <p:cNvPr id="211" name="Shape 211"/>
        <p:cNvGrpSpPr/>
        <p:nvPr/>
      </p:nvGrpSpPr>
      <p:grpSpPr>
        <a:xfrm>
          <a:off x="0" y="0"/>
          <a:ext cx="0" cy="0"/>
          <a:chOff x="0" y="0"/>
          <a:chExt cx="0" cy="0"/>
        </a:xfrm>
      </p:grpSpPr>
      <p:sp>
        <p:nvSpPr>
          <p:cNvPr id="212" name="Google Shape;212;p20"/>
          <p:cNvSpPr/>
          <p:nvPr>
            <p:ph idx="2" type="pic"/>
          </p:nvPr>
        </p:nvSpPr>
        <p:spPr>
          <a:xfrm>
            <a:off x="256108" y="5653624"/>
            <a:ext cx="2266500" cy="2907300"/>
          </a:xfrm>
          <a:prstGeom prst="rect">
            <a:avLst/>
          </a:prstGeom>
          <a:noFill/>
          <a:ln>
            <a:noFill/>
          </a:ln>
        </p:spPr>
      </p:sp>
      <p:sp>
        <p:nvSpPr>
          <p:cNvPr id="213" name="Google Shape;213;p20"/>
          <p:cNvSpPr/>
          <p:nvPr/>
        </p:nvSpPr>
        <p:spPr>
          <a:xfrm>
            <a:off x="256108" y="2499184"/>
            <a:ext cx="644700" cy="993000"/>
          </a:xfrm>
          <a:prstGeom prst="rect">
            <a:avLst/>
          </a:prstGeom>
          <a:solidFill>
            <a:schemeClr val="accent1"/>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14" name="Google Shape;214;p20"/>
          <p:cNvSpPr/>
          <p:nvPr/>
        </p:nvSpPr>
        <p:spPr>
          <a:xfrm>
            <a:off x="256080" y="3489786"/>
            <a:ext cx="2266500" cy="2163600"/>
          </a:xfrm>
          <a:prstGeom prst="rect">
            <a:avLst/>
          </a:prstGeom>
          <a:solidFill>
            <a:schemeClr val="accent1"/>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15" name="Google Shape;215;p20"/>
          <p:cNvSpPr txBox="1"/>
          <p:nvPr>
            <p:ph idx="1" type="subTitle"/>
          </p:nvPr>
        </p:nvSpPr>
        <p:spPr>
          <a:xfrm>
            <a:off x="306061" y="2496578"/>
            <a:ext cx="534900" cy="9141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16" name="Google Shape;216;p20"/>
          <p:cNvSpPr txBox="1"/>
          <p:nvPr>
            <p:ph idx="3" type="body"/>
          </p:nvPr>
        </p:nvSpPr>
        <p:spPr>
          <a:xfrm>
            <a:off x="306061" y="3593126"/>
            <a:ext cx="2152500" cy="1947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17" name="Google Shape;217;p20"/>
          <p:cNvSpPr/>
          <p:nvPr>
            <p:ph idx="4" type="pic"/>
          </p:nvPr>
        </p:nvSpPr>
        <p:spPr>
          <a:xfrm>
            <a:off x="2522792" y="5653624"/>
            <a:ext cx="2266500" cy="2907300"/>
          </a:xfrm>
          <a:prstGeom prst="rect">
            <a:avLst/>
          </a:prstGeom>
          <a:noFill/>
          <a:ln>
            <a:noFill/>
          </a:ln>
        </p:spPr>
      </p:sp>
      <p:sp>
        <p:nvSpPr>
          <p:cNvPr id="218" name="Google Shape;218;p20"/>
          <p:cNvSpPr/>
          <p:nvPr/>
        </p:nvSpPr>
        <p:spPr>
          <a:xfrm>
            <a:off x="2522792" y="2499184"/>
            <a:ext cx="644700" cy="993000"/>
          </a:xfrm>
          <a:prstGeom prst="rect">
            <a:avLst/>
          </a:prstGeom>
          <a:solidFill>
            <a:schemeClr val="accent2"/>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19" name="Google Shape;219;p20"/>
          <p:cNvSpPr/>
          <p:nvPr/>
        </p:nvSpPr>
        <p:spPr>
          <a:xfrm>
            <a:off x="2522764" y="3489786"/>
            <a:ext cx="2266500" cy="2163600"/>
          </a:xfrm>
          <a:prstGeom prst="rect">
            <a:avLst/>
          </a:prstGeom>
          <a:solidFill>
            <a:schemeClr val="accent2"/>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20" name="Google Shape;220;p20"/>
          <p:cNvSpPr txBox="1"/>
          <p:nvPr>
            <p:ph idx="5" type="subTitle"/>
          </p:nvPr>
        </p:nvSpPr>
        <p:spPr>
          <a:xfrm>
            <a:off x="2572745" y="2496578"/>
            <a:ext cx="534900" cy="9141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21" name="Google Shape;221;p20"/>
          <p:cNvSpPr txBox="1"/>
          <p:nvPr>
            <p:ph idx="6" type="body"/>
          </p:nvPr>
        </p:nvSpPr>
        <p:spPr>
          <a:xfrm>
            <a:off x="2572745" y="3593126"/>
            <a:ext cx="2152500" cy="1947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22" name="Google Shape;222;p20"/>
          <p:cNvSpPr/>
          <p:nvPr>
            <p:ph idx="7" type="pic"/>
          </p:nvPr>
        </p:nvSpPr>
        <p:spPr>
          <a:xfrm>
            <a:off x="4789495" y="5653624"/>
            <a:ext cx="2266500" cy="2907300"/>
          </a:xfrm>
          <a:prstGeom prst="rect">
            <a:avLst/>
          </a:prstGeom>
          <a:noFill/>
          <a:ln>
            <a:noFill/>
          </a:ln>
        </p:spPr>
      </p:sp>
      <p:sp>
        <p:nvSpPr>
          <p:cNvPr id="223" name="Google Shape;223;p20"/>
          <p:cNvSpPr/>
          <p:nvPr/>
        </p:nvSpPr>
        <p:spPr>
          <a:xfrm>
            <a:off x="4789495" y="2499184"/>
            <a:ext cx="644700" cy="993000"/>
          </a:xfrm>
          <a:prstGeom prst="rect">
            <a:avLst/>
          </a:prstGeom>
          <a:solidFill>
            <a:schemeClr val="accent1"/>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24" name="Google Shape;224;p20"/>
          <p:cNvSpPr/>
          <p:nvPr/>
        </p:nvSpPr>
        <p:spPr>
          <a:xfrm>
            <a:off x="4789467" y="3489786"/>
            <a:ext cx="2266500" cy="2163600"/>
          </a:xfrm>
          <a:prstGeom prst="rect">
            <a:avLst/>
          </a:prstGeom>
          <a:solidFill>
            <a:schemeClr val="accent1"/>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25" name="Google Shape;225;p20"/>
          <p:cNvSpPr txBox="1"/>
          <p:nvPr>
            <p:ph idx="8" type="subTitle"/>
          </p:nvPr>
        </p:nvSpPr>
        <p:spPr>
          <a:xfrm>
            <a:off x="4839448" y="2496578"/>
            <a:ext cx="534900" cy="9141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26" name="Google Shape;226;p20"/>
          <p:cNvSpPr txBox="1"/>
          <p:nvPr>
            <p:ph idx="9" type="body"/>
          </p:nvPr>
        </p:nvSpPr>
        <p:spPr>
          <a:xfrm>
            <a:off x="4839448" y="3593126"/>
            <a:ext cx="2152500" cy="1947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27" name="Google Shape;227;p20"/>
          <p:cNvSpPr txBox="1"/>
          <p:nvPr>
            <p:ph type="title"/>
          </p:nvPr>
        </p:nvSpPr>
        <p:spPr>
          <a:xfrm>
            <a:off x="326920" y="823111"/>
            <a:ext cx="66654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CUSTOM_1">
    <p:spTree>
      <p:nvGrpSpPr>
        <p:cNvPr id="228" name="Shape 228"/>
        <p:cNvGrpSpPr/>
        <p:nvPr/>
      </p:nvGrpSpPr>
      <p:grpSpPr>
        <a:xfrm>
          <a:off x="0" y="0"/>
          <a:ext cx="0" cy="0"/>
          <a:chOff x="0" y="0"/>
          <a:chExt cx="0" cy="0"/>
        </a:xfrm>
      </p:grpSpPr>
      <p:sp>
        <p:nvSpPr>
          <p:cNvPr id="229" name="Google Shape;229;p21"/>
          <p:cNvSpPr/>
          <p:nvPr>
            <p:ph idx="2" type="pic"/>
          </p:nvPr>
        </p:nvSpPr>
        <p:spPr>
          <a:xfrm>
            <a:off x="256122" y="5653628"/>
            <a:ext cx="3399900" cy="2907300"/>
          </a:xfrm>
          <a:prstGeom prst="rect">
            <a:avLst/>
          </a:prstGeom>
          <a:noFill/>
          <a:ln>
            <a:noFill/>
          </a:ln>
        </p:spPr>
      </p:sp>
      <p:sp>
        <p:nvSpPr>
          <p:cNvPr id="230" name="Google Shape;230;p21"/>
          <p:cNvSpPr/>
          <p:nvPr/>
        </p:nvSpPr>
        <p:spPr>
          <a:xfrm>
            <a:off x="256108" y="2499184"/>
            <a:ext cx="644700" cy="993000"/>
          </a:xfrm>
          <a:prstGeom prst="rect">
            <a:avLst/>
          </a:prstGeom>
          <a:solidFill>
            <a:schemeClr val="accent1"/>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31" name="Google Shape;231;p21"/>
          <p:cNvSpPr/>
          <p:nvPr/>
        </p:nvSpPr>
        <p:spPr>
          <a:xfrm>
            <a:off x="256080" y="3489778"/>
            <a:ext cx="3399900" cy="2163600"/>
          </a:xfrm>
          <a:prstGeom prst="rect">
            <a:avLst/>
          </a:prstGeom>
          <a:solidFill>
            <a:schemeClr val="accent1"/>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32" name="Google Shape;232;p21"/>
          <p:cNvSpPr txBox="1"/>
          <p:nvPr>
            <p:ph idx="1" type="subTitle"/>
          </p:nvPr>
        </p:nvSpPr>
        <p:spPr>
          <a:xfrm>
            <a:off x="306061" y="2496578"/>
            <a:ext cx="534900" cy="9141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33" name="Google Shape;233;p21"/>
          <p:cNvSpPr txBox="1"/>
          <p:nvPr>
            <p:ph idx="3" type="body"/>
          </p:nvPr>
        </p:nvSpPr>
        <p:spPr>
          <a:xfrm>
            <a:off x="331052" y="3593119"/>
            <a:ext cx="3228900" cy="1947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4" name="Google Shape;234;p21"/>
          <p:cNvSpPr/>
          <p:nvPr>
            <p:ph idx="4" type="pic"/>
          </p:nvPr>
        </p:nvSpPr>
        <p:spPr>
          <a:xfrm>
            <a:off x="3656184" y="5653628"/>
            <a:ext cx="3399900" cy="2907300"/>
          </a:xfrm>
          <a:prstGeom prst="rect">
            <a:avLst/>
          </a:prstGeom>
          <a:noFill/>
          <a:ln>
            <a:noFill/>
          </a:ln>
        </p:spPr>
      </p:sp>
      <p:sp>
        <p:nvSpPr>
          <p:cNvPr id="235" name="Google Shape;235;p21"/>
          <p:cNvSpPr/>
          <p:nvPr/>
        </p:nvSpPr>
        <p:spPr>
          <a:xfrm>
            <a:off x="3656462" y="2499184"/>
            <a:ext cx="644700" cy="993000"/>
          </a:xfrm>
          <a:prstGeom prst="rect">
            <a:avLst/>
          </a:prstGeom>
          <a:solidFill>
            <a:schemeClr val="accent2"/>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36" name="Google Shape;236;p21"/>
          <p:cNvSpPr/>
          <p:nvPr/>
        </p:nvSpPr>
        <p:spPr>
          <a:xfrm>
            <a:off x="3656142" y="3489778"/>
            <a:ext cx="3399900" cy="2163600"/>
          </a:xfrm>
          <a:prstGeom prst="rect">
            <a:avLst/>
          </a:prstGeom>
          <a:solidFill>
            <a:schemeClr val="accent2"/>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37" name="Google Shape;237;p21"/>
          <p:cNvSpPr txBox="1"/>
          <p:nvPr>
            <p:ph idx="5" type="subTitle"/>
          </p:nvPr>
        </p:nvSpPr>
        <p:spPr>
          <a:xfrm>
            <a:off x="3706415" y="2496578"/>
            <a:ext cx="534900" cy="9141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38" name="Google Shape;238;p21"/>
          <p:cNvSpPr txBox="1"/>
          <p:nvPr>
            <p:ph idx="6" type="body"/>
          </p:nvPr>
        </p:nvSpPr>
        <p:spPr>
          <a:xfrm>
            <a:off x="3731114" y="3593119"/>
            <a:ext cx="3228900" cy="1947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9" name="Google Shape;239;p21"/>
          <p:cNvSpPr txBox="1"/>
          <p:nvPr>
            <p:ph type="title"/>
          </p:nvPr>
        </p:nvSpPr>
        <p:spPr>
          <a:xfrm>
            <a:off x="326920" y="823111"/>
            <a:ext cx="66654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extLst>
    <p:ext uri="{DCECCB84-F9BA-43D5-87BE-67443E8EF086}">
      <p15:sldGuideLst>
        <p15:guide id="1" orient="horz" pos="5393">
          <p15:clr>
            <a:srgbClr val="E46962"/>
          </p15:clr>
        </p15:guide>
        <p15:guide id="2" pos="161">
          <p15:clr>
            <a:srgbClr val="E46962"/>
          </p15:clr>
        </p15:guide>
        <p15:guide id="3" pos="4445">
          <p15:clr>
            <a:srgbClr val="E46962"/>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3823733"/>
            <a:ext cx="6816600" cy="14964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type="secHead">
  <p:cSld name="SECTION_HEADER">
    <p:spTree>
      <p:nvGrpSpPr>
        <p:cNvPr id="240" name="Shape 240"/>
        <p:cNvGrpSpPr/>
        <p:nvPr/>
      </p:nvGrpSpPr>
      <p:grpSpPr>
        <a:xfrm>
          <a:off x="0" y="0"/>
          <a:ext cx="0" cy="0"/>
          <a:chOff x="0" y="0"/>
          <a:chExt cx="0" cy="0"/>
        </a:xfrm>
      </p:grpSpPr>
      <p:sp>
        <p:nvSpPr>
          <p:cNvPr id="241" name="Google Shape;241;p22"/>
          <p:cNvSpPr/>
          <p:nvPr/>
        </p:nvSpPr>
        <p:spPr>
          <a:xfrm>
            <a:off x="0" y="2437156"/>
            <a:ext cx="3655800" cy="67068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42" name="Google Shape;242;p22"/>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43" name="Google Shape;243;p22"/>
          <p:cNvSpPr txBox="1"/>
          <p:nvPr>
            <p:ph idx="1" type="subTitle"/>
          </p:nvPr>
        </p:nvSpPr>
        <p:spPr>
          <a:xfrm>
            <a:off x="361680" y="2982489"/>
            <a:ext cx="3004200" cy="12438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44" name="Google Shape;244;p22"/>
          <p:cNvSpPr txBox="1"/>
          <p:nvPr>
            <p:ph idx="2" type="body"/>
          </p:nvPr>
        </p:nvSpPr>
        <p:spPr>
          <a:xfrm>
            <a:off x="361680" y="4453911"/>
            <a:ext cx="3004200" cy="383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5" name="Google Shape;245;p22"/>
          <p:cNvSpPr/>
          <p:nvPr/>
        </p:nvSpPr>
        <p:spPr>
          <a:xfrm>
            <a:off x="3659520" y="2437156"/>
            <a:ext cx="3655800" cy="67068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46" name="Google Shape;246;p22"/>
          <p:cNvSpPr txBox="1"/>
          <p:nvPr>
            <p:ph idx="3" type="subTitle"/>
          </p:nvPr>
        </p:nvSpPr>
        <p:spPr>
          <a:xfrm>
            <a:off x="4021200" y="2982489"/>
            <a:ext cx="3004200" cy="12438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47" name="Google Shape;247;p22"/>
          <p:cNvSpPr txBox="1"/>
          <p:nvPr>
            <p:ph idx="4" type="body"/>
          </p:nvPr>
        </p:nvSpPr>
        <p:spPr>
          <a:xfrm>
            <a:off x="4021200" y="4453911"/>
            <a:ext cx="3004200" cy="383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8" name="Google Shape;248;p22"/>
          <p:cNvSpPr txBox="1"/>
          <p:nvPr>
            <p:ph type="title"/>
          </p:nvPr>
        </p:nvSpPr>
        <p:spPr>
          <a:xfrm>
            <a:off x="326920" y="823111"/>
            <a:ext cx="66654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SECTION_HEADER_3">
    <p:spTree>
      <p:nvGrpSpPr>
        <p:cNvPr id="249" name="Shape 249"/>
        <p:cNvGrpSpPr/>
        <p:nvPr/>
      </p:nvGrpSpPr>
      <p:grpSpPr>
        <a:xfrm>
          <a:off x="0" y="0"/>
          <a:ext cx="0" cy="0"/>
          <a:chOff x="0" y="0"/>
          <a:chExt cx="0" cy="0"/>
        </a:xfrm>
      </p:grpSpPr>
      <p:sp>
        <p:nvSpPr>
          <p:cNvPr id="250" name="Google Shape;250;p23"/>
          <p:cNvSpPr/>
          <p:nvPr/>
        </p:nvSpPr>
        <p:spPr>
          <a:xfrm>
            <a:off x="0" y="2437156"/>
            <a:ext cx="3655800" cy="33249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51" name="Google Shape;251;p23"/>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52" name="Google Shape;252;p23"/>
          <p:cNvSpPr/>
          <p:nvPr/>
        </p:nvSpPr>
        <p:spPr>
          <a:xfrm>
            <a:off x="3655680" y="2437156"/>
            <a:ext cx="3659400" cy="33249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53" name="Google Shape;253;p23"/>
          <p:cNvSpPr txBox="1"/>
          <p:nvPr>
            <p:ph type="title"/>
          </p:nvPr>
        </p:nvSpPr>
        <p:spPr>
          <a:xfrm>
            <a:off x="326920" y="823111"/>
            <a:ext cx="66654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254" name="Google Shape;254;p23"/>
          <p:cNvSpPr/>
          <p:nvPr/>
        </p:nvSpPr>
        <p:spPr>
          <a:xfrm>
            <a:off x="0" y="5761956"/>
            <a:ext cx="3655800" cy="33819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55" name="Google Shape;255;p23"/>
          <p:cNvSpPr txBox="1"/>
          <p:nvPr>
            <p:ph idx="1" type="subTitle"/>
          </p:nvPr>
        </p:nvSpPr>
        <p:spPr>
          <a:xfrm>
            <a:off x="361680" y="6276622"/>
            <a:ext cx="3004200" cy="8577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56" name="Google Shape;256;p23"/>
          <p:cNvSpPr txBox="1"/>
          <p:nvPr>
            <p:ph idx="2" type="body"/>
          </p:nvPr>
        </p:nvSpPr>
        <p:spPr>
          <a:xfrm>
            <a:off x="361680" y="7384533"/>
            <a:ext cx="3004200" cy="149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7" name="Google Shape;257;p23"/>
          <p:cNvSpPr/>
          <p:nvPr/>
        </p:nvSpPr>
        <p:spPr>
          <a:xfrm>
            <a:off x="3655680" y="5761956"/>
            <a:ext cx="3659400" cy="33819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58" name="Google Shape;258;p23"/>
          <p:cNvSpPr txBox="1"/>
          <p:nvPr>
            <p:ph idx="3" type="subTitle"/>
          </p:nvPr>
        </p:nvSpPr>
        <p:spPr>
          <a:xfrm>
            <a:off x="361680" y="2738578"/>
            <a:ext cx="3004200" cy="8577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59" name="Google Shape;259;p23"/>
          <p:cNvSpPr txBox="1"/>
          <p:nvPr>
            <p:ph idx="4" type="body"/>
          </p:nvPr>
        </p:nvSpPr>
        <p:spPr>
          <a:xfrm>
            <a:off x="361680" y="3846489"/>
            <a:ext cx="3004200" cy="149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0" name="Google Shape;260;p23"/>
          <p:cNvSpPr txBox="1"/>
          <p:nvPr>
            <p:ph idx="5" type="subTitle"/>
          </p:nvPr>
        </p:nvSpPr>
        <p:spPr>
          <a:xfrm>
            <a:off x="3983280" y="2738578"/>
            <a:ext cx="3004200" cy="8577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61" name="Google Shape;261;p23"/>
          <p:cNvSpPr txBox="1"/>
          <p:nvPr>
            <p:ph idx="6" type="body"/>
          </p:nvPr>
        </p:nvSpPr>
        <p:spPr>
          <a:xfrm>
            <a:off x="3983280" y="3846489"/>
            <a:ext cx="3004200" cy="149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2" name="Google Shape;262;p23"/>
          <p:cNvSpPr txBox="1"/>
          <p:nvPr>
            <p:ph idx="7" type="subTitle"/>
          </p:nvPr>
        </p:nvSpPr>
        <p:spPr>
          <a:xfrm>
            <a:off x="3983280" y="6150667"/>
            <a:ext cx="3004200" cy="8577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63" name="Google Shape;263;p23"/>
          <p:cNvSpPr txBox="1"/>
          <p:nvPr>
            <p:ph idx="8" type="body"/>
          </p:nvPr>
        </p:nvSpPr>
        <p:spPr>
          <a:xfrm>
            <a:off x="3983280" y="7258578"/>
            <a:ext cx="3004200" cy="149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SECTION_HEADER_2">
    <p:spTree>
      <p:nvGrpSpPr>
        <p:cNvPr id="264" name="Shape 264"/>
        <p:cNvGrpSpPr/>
        <p:nvPr/>
      </p:nvGrpSpPr>
      <p:grpSpPr>
        <a:xfrm>
          <a:off x="0" y="0"/>
          <a:ext cx="0" cy="0"/>
          <a:chOff x="0" y="0"/>
          <a:chExt cx="0" cy="0"/>
        </a:xfrm>
      </p:grpSpPr>
      <p:sp>
        <p:nvSpPr>
          <p:cNvPr id="265" name="Google Shape;265;p24"/>
          <p:cNvSpPr/>
          <p:nvPr/>
        </p:nvSpPr>
        <p:spPr>
          <a:xfrm>
            <a:off x="0" y="2437156"/>
            <a:ext cx="2438400" cy="67068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66" name="Google Shape;266;p24"/>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67" name="Google Shape;267;p24"/>
          <p:cNvSpPr txBox="1"/>
          <p:nvPr>
            <p:ph type="title"/>
          </p:nvPr>
        </p:nvSpPr>
        <p:spPr>
          <a:xfrm>
            <a:off x="326920" y="823111"/>
            <a:ext cx="66654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268" name="Google Shape;268;p24"/>
          <p:cNvSpPr/>
          <p:nvPr/>
        </p:nvSpPr>
        <p:spPr>
          <a:xfrm>
            <a:off x="2438400" y="2437156"/>
            <a:ext cx="2438400" cy="67068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69" name="Google Shape;269;p24"/>
          <p:cNvSpPr/>
          <p:nvPr/>
        </p:nvSpPr>
        <p:spPr>
          <a:xfrm>
            <a:off x="4876800" y="2437156"/>
            <a:ext cx="2438400" cy="67068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70" name="Google Shape;270;p24"/>
          <p:cNvSpPr txBox="1"/>
          <p:nvPr>
            <p:ph idx="1" type="subTitle"/>
          </p:nvPr>
        </p:nvSpPr>
        <p:spPr>
          <a:xfrm>
            <a:off x="270580" y="2982489"/>
            <a:ext cx="1857000" cy="12438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71" name="Google Shape;271;p24"/>
          <p:cNvSpPr txBox="1"/>
          <p:nvPr>
            <p:ph idx="2" type="body"/>
          </p:nvPr>
        </p:nvSpPr>
        <p:spPr>
          <a:xfrm>
            <a:off x="270580" y="4453911"/>
            <a:ext cx="1857000" cy="383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2" name="Google Shape;272;p24"/>
          <p:cNvSpPr txBox="1"/>
          <p:nvPr>
            <p:ph idx="3" type="subTitle"/>
          </p:nvPr>
        </p:nvSpPr>
        <p:spPr>
          <a:xfrm>
            <a:off x="2729040" y="2982489"/>
            <a:ext cx="1857000" cy="12438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73" name="Google Shape;273;p24"/>
          <p:cNvSpPr txBox="1"/>
          <p:nvPr>
            <p:ph idx="4" type="body"/>
          </p:nvPr>
        </p:nvSpPr>
        <p:spPr>
          <a:xfrm>
            <a:off x="2729040" y="4453911"/>
            <a:ext cx="1857000" cy="383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4" name="Google Shape;274;p24"/>
          <p:cNvSpPr txBox="1"/>
          <p:nvPr>
            <p:ph idx="5" type="subTitle"/>
          </p:nvPr>
        </p:nvSpPr>
        <p:spPr>
          <a:xfrm>
            <a:off x="5187500" y="2982489"/>
            <a:ext cx="1857000" cy="12438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75" name="Google Shape;275;p24"/>
          <p:cNvSpPr txBox="1"/>
          <p:nvPr>
            <p:ph idx="6" type="body"/>
          </p:nvPr>
        </p:nvSpPr>
        <p:spPr>
          <a:xfrm>
            <a:off x="5187500" y="4453911"/>
            <a:ext cx="1857000" cy="383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title, body and image">
  <p:cSld name="SECTION_HEADER_1">
    <p:spTree>
      <p:nvGrpSpPr>
        <p:cNvPr id="276" name="Shape 276"/>
        <p:cNvGrpSpPr/>
        <p:nvPr/>
      </p:nvGrpSpPr>
      <p:grpSpPr>
        <a:xfrm>
          <a:off x="0" y="0"/>
          <a:ext cx="0" cy="0"/>
          <a:chOff x="0" y="0"/>
          <a:chExt cx="0" cy="0"/>
        </a:xfrm>
      </p:grpSpPr>
      <p:sp>
        <p:nvSpPr>
          <p:cNvPr id="277" name="Google Shape;277;p25"/>
          <p:cNvSpPr/>
          <p:nvPr/>
        </p:nvSpPr>
        <p:spPr>
          <a:xfrm>
            <a:off x="0" y="2443022"/>
            <a:ext cx="3655800" cy="67008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78" name="Google Shape;278;p25"/>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79" name="Google Shape;279;p25"/>
          <p:cNvSpPr/>
          <p:nvPr>
            <p:ph idx="2" type="pic"/>
          </p:nvPr>
        </p:nvSpPr>
        <p:spPr>
          <a:xfrm>
            <a:off x="3655680" y="2443022"/>
            <a:ext cx="3659400" cy="6700800"/>
          </a:xfrm>
          <a:prstGeom prst="rect">
            <a:avLst/>
          </a:prstGeom>
          <a:noFill/>
          <a:ln>
            <a:noFill/>
          </a:ln>
        </p:spPr>
      </p:sp>
      <p:sp>
        <p:nvSpPr>
          <p:cNvPr id="280" name="Google Shape;280;p25"/>
          <p:cNvSpPr txBox="1"/>
          <p:nvPr>
            <p:ph type="title"/>
          </p:nvPr>
        </p:nvSpPr>
        <p:spPr>
          <a:xfrm>
            <a:off x="326920" y="823111"/>
            <a:ext cx="66654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281" name="Google Shape;281;p25"/>
          <p:cNvSpPr txBox="1"/>
          <p:nvPr>
            <p:ph idx="1" type="body"/>
          </p:nvPr>
        </p:nvSpPr>
        <p:spPr>
          <a:xfrm>
            <a:off x="361680" y="3323822"/>
            <a:ext cx="3004200" cy="49392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2" name="Google Shape;282;p25"/>
          <p:cNvSpPr txBox="1"/>
          <p:nvPr>
            <p:ph idx="3" type="body"/>
          </p:nvPr>
        </p:nvSpPr>
        <p:spPr>
          <a:xfrm>
            <a:off x="346848" y="525511"/>
            <a:ext cx="1442700" cy="2976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SECTION_HEADER_1_1">
    <p:spTree>
      <p:nvGrpSpPr>
        <p:cNvPr id="283" name="Shape 283"/>
        <p:cNvGrpSpPr/>
        <p:nvPr/>
      </p:nvGrpSpPr>
      <p:grpSpPr>
        <a:xfrm>
          <a:off x="0" y="0"/>
          <a:ext cx="0" cy="0"/>
          <a:chOff x="0" y="0"/>
          <a:chExt cx="0" cy="0"/>
        </a:xfrm>
      </p:grpSpPr>
      <p:sp>
        <p:nvSpPr>
          <p:cNvPr id="284" name="Google Shape;284;p26"/>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85" name="Google Shape;285;p26"/>
          <p:cNvSpPr/>
          <p:nvPr>
            <p:ph idx="2" type="pic"/>
          </p:nvPr>
        </p:nvSpPr>
        <p:spPr>
          <a:xfrm>
            <a:off x="0" y="2443022"/>
            <a:ext cx="7315200" cy="6740400"/>
          </a:xfrm>
          <a:prstGeom prst="rect">
            <a:avLst/>
          </a:prstGeom>
          <a:noFill/>
          <a:ln>
            <a:noFill/>
          </a:ln>
        </p:spPr>
      </p:sp>
      <p:sp>
        <p:nvSpPr>
          <p:cNvPr id="286" name="Google Shape;286;p26"/>
          <p:cNvSpPr txBox="1"/>
          <p:nvPr>
            <p:ph type="title"/>
          </p:nvPr>
        </p:nvSpPr>
        <p:spPr>
          <a:xfrm>
            <a:off x="326920" y="823111"/>
            <a:ext cx="66654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body and image " type="tx">
  <p:cSld name="TITLE_AND_BODY">
    <p:spTree>
      <p:nvGrpSpPr>
        <p:cNvPr id="287" name="Shape 287"/>
        <p:cNvGrpSpPr/>
        <p:nvPr/>
      </p:nvGrpSpPr>
      <p:grpSpPr>
        <a:xfrm>
          <a:off x="0" y="0"/>
          <a:ext cx="0" cy="0"/>
          <a:chOff x="0" y="0"/>
          <a:chExt cx="0" cy="0"/>
        </a:xfrm>
      </p:grpSpPr>
      <p:sp>
        <p:nvSpPr>
          <p:cNvPr id="288" name="Google Shape;288;p27"/>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89" name="Google Shape;289;p27"/>
          <p:cNvSpPr/>
          <p:nvPr/>
        </p:nvSpPr>
        <p:spPr>
          <a:xfrm>
            <a:off x="0" y="2437156"/>
            <a:ext cx="3925800" cy="67068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90" name="Google Shape;290;p27"/>
          <p:cNvSpPr txBox="1"/>
          <p:nvPr>
            <p:ph idx="1" type="body"/>
          </p:nvPr>
        </p:nvSpPr>
        <p:spPr>
          <a:xfrm>
            <a:off x="346848" y="525511"/>
            <a:ext cx="1442700" cy="2976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
        <p:nvSpPr>
          <p:cNvPr id="291" name="Google Shape;291;p27"/>
          <p:cNvSpPr txBox="1"/>
          <p:nvPr>
            <p:ph idx="2" type="subTitle"/>
          </p:nvPr>
        </p:nvSpPr>
        <p:spPr>
          <a:xfrm>
            <a:off x="361680" y="2982489"/>
            <a:ext cx="3004200" cy="12438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92" name="Google Shape;292;p27"/>
          <p:cNvSpPr txBox="1"/>
          <p:nvPr>
            <p:ph idx="3" type="body"/>
          </p:nvPr>
        </p:nvSpPr>
        <p:spPr>
          <a:xfrm>
            <a:off x="361680" y="4453911"/>
            <a:ext cx="3004200" cy="383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3" name="Google Shape;293;p27"/>
          <p:cNvSpPr/>
          <p:nvPr>
            <p:ph idx="4" type="pic"/>
          </p:nvPr>
        </p:nvSpPr>
        <p:spPr>
          <a:xfrm>
            <a:off x="3925720" y="0"/>
            <a:ext cx="3389400" cy="9161700"/>
          </a:xfrm>
          <a:prstGeom prst="rect">
            <a:avLst/>
          </a:prstGeom>
          <a:noFill/>
          <a:ln>
            <a:noFill/>
          </a:ln>
        </p:spPr>
      </p:sp>
      <p:sp>
        <p:nvSpPr>
          <p:cNvPr id="294" name="Google Shape;294;p27"/>
          <p:cNvSpPr txBox="1"/>
          <p:nvPr>
            <p:ph type="title"/>
          </p:nvPr>
        </p:nvSpPr>
        <p:spPr>
          <a:xfrm>
            <a:off x="326920" y="823111"/>
            <a:ext cx="35358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one column text">
  <p:cSld name="TITLE_AND_BODY_1">
    <p:spTree>
      <p:nvGrpSpPr>
        <p:cNvPr id="295" name="Shape 295"/>
        <p:cNvGrpSpPr/>
        <p:nvPr/>
      </p:nvGrpSpPr>
      <p:grpSpPr>
        <a:xfrm>
          <a:off x="0" y="0"/>
          <a:ext cx="0" cy="0"/>
          <a:chOff x="0" y="0"/>
          <a:chExt cx="0" cy="0"/>
        </a:xfrm>
      </p:grpSpPr>
      <p:sp>
        <p:nvSpPr>
          <p:cNvPr id="296" name="Google Shape;296;p28"/>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97" name="Google Shape;297;p28"/>
          <p:cNvSpPr/>
          <p:nvPr/>
        </p:nvSpPr>
        <p:spPr>
          <a:xfrm>
            <a:off x="0" y="2437156"/>
            <a:ext cx="3925800" cy="67068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98" name="Google Shape;298;p28"/>
          <p:cNvSpPr/>
          <p:nvPr/>
        </p:nvSpPr>
        <p:spPr>
          <a:xfrm>
            <a:off x="3927700" y="-178"/>
            <a:ext cx="3387600" cy="91440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99" name="Google Shape;299;p28"/>
          <p:cNvSpPr txBox="1"/>
          <p:nvPr>
            <p:ph idx="1" type="subTitle"/>
          </p:nvPr>
        </p:nvSpPr>
        <p:spPr>
          <a:xfrm>
            <a:off x="361680" y="2982489"/>
            <a:ext cx="3004200" cy="12438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300" name="Google Shape;300;p28"/>
          <p:cNvSpPr txBox="1"/>
          <p:nvPr>
            <p:ph idx="2" type="body"/>
          </p:nvPr>
        </p:nvSpPr>
        <p:spPr>
          <a:xfrm>
            <a:off x="361680" y="4453911"/>
            <a:ext cx="3004200" cy="383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1" name="Google Shape;301;p28"/>
          <p:cNvSpPr txBox="1"/>
          <p:nvPr>
            <p:ph idx="3" type="body"/>
          </p:nvPr>
        </p:nvSpPr>
        <p:spPr>
          <a:xfrm>
            <a:off x="346848" y="525511"/>
            <a:ext cx="1442700" cy="2976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
        <p:nvSpPr>
          <p:cNvPr id="302" name="Google Shape;302;p28"/>
          <p:cNvSpPr txBox="1"/>
          <p:nvPr>
            <p:ph type="title"/>
          </p:nvPr>
        </p:nvSpPr>
        <p:spPr>
          <a:xfrm>
            <a:off x="326920" y="823111"/>
            <a:ext cx="35358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twoColTx">
  <p:cSld name="TITLE_AND_TWO_COLUMNS">
    <p:spTree>
      <p:nvGrpSpPr>
        <p:cNvPr id="303" name="Shape 303"/>
        <p:cNvGrpSpPr/>
        <p:nvPr/>
      </p:nvGrpSpPr>
      <p:grpSpPr>
        <a:xfrm>
          <a:off x="0" y="0"/>
          <a:ext cx="0" cy="0"/>
          <a:chOff x="0" y="0"/>
          <a:chExt cx="0" cy="0"/>
        </a:xfrm>
      </p:grpSpPr>
      <p:sp>
        <p:nvSpPr>
          <p:cNvPr id="304" name="Google Shape;304;p29"/>
          <p:cNvSpPr txBox="1"/>
          <p:nvPr>
            <p:ph idx="12" type="sldNum"/>
          </p:nvPr>
        </p:nvSpPr>
        <p:spPr>
          <a:xfrm>
            <a:off x="6777966" y="8290163"/>
            <a:ext cx="438900" cy="699600"/>
          </a:xfrm>
          <a:prstGeom prst="rect">
            <a:avLst/>
          </a:prstGeom>
          <a:ln cap="flat" cmpd="sng" w="9525">
            <a:solidFill>
              <a:schemeClr val="dk2"/>
            </a:solidFill>
            <a:prstDash val="solid"/>
            <a:round/>
            <a:headEnd len="sm" w="sm" type="none"/>
            <a:tailEnd len="sm" w="sm" type="none"/>
          </a:ln>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305" name="Google Shape;305;p29"/>
          <p:cNvGrpSpPr/>
          <p:nvPr/>
        </p:nvGrpSpPr>
        <p:grpSpPr>
          <a:xfrm>
            <a:off x="-240" y="-186"/>
            <a:ext cx="7315444" cy="9144134"/>
            <a:chOff x="-300" y="-104"/>
            <a:chExt cx="9144304" cy="5143511"/>
          </a:xfrm>
        </p:grpSpPr>
        <p:sp>
          <p:nvSpPr>
            <p:cNvPr id="306" name="Google Shape;306;p29"/>
            <p:cNvSpPr/>
            <p:nvPr/>
          </p:nvSpPr>
          <p:spPr>
            <a:xfrm>
              <a:off x="0" y="4635807"/>
              <a:ext cx="507300" cy="5076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07" name="Google Shape;307;p29"/>
            <p:cNvSpPr/>
            <p:nvPr/>
          </p:nvSpPr>
          <p:spPr>
            <a:xfrm rot="-5400000">
              <a:off x="1523553"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8" name="Google Shape;308;p29"/>
            <p:cNvSpPr/>
            <p:nvPr/>
          </p:nvSpPr>
          <p:spPr>
            <a:xfrm rot="-5400000">
              <a:off x="507453"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9" name="Google Shape;309;p29"/>
            <p:cNvSpPr/>
            <p:nvPr/>
          </p:nvSpPr>
          <p:spPr>
            <a:xfrm rot="-5400000">
              <a:off x="1015503"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10" name="Google Shape;310;p29"/>
            <p:cNvSpPr/>
            <p:nvPr/>
          </p:nvSpPr>
          <p:spPr>
            <a:xfrm rot="-5400000">
              <a:off x="2031603"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11" name="Google Shape;311;p29"/>
            <p:cNvSpPr/>
            <p:nvPr/>
          </p:nvSpPr>
          <p:spPr>
            <a:xfrm rot="-5400000">
              <a:off x="35557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2" name="Google Shape;312;p29"/>
            <p:cNvSpPr/>
            <p:nvPr/>
          </p:nvSpPr>
          <p:spPr>
            <a:xfrm rot="-5400000">
              <a:off x="2539653"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3" name="Google Shape;313;p29"/>
            <p:cNvSpPr/>
            <p:nvPr/>
          </p:nvSpPr>
          <p:spPr>
            <a:xfrm rot="-5400000">
              <a:off x="30477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14" name="Google Shape;314;p29"/>
            <p:cNvSpPr/>
            <p:nvPr/>
          </p:nvSpPr>
          <p:spPr>
            <a:xfrm rot="-5400000">
              <a:off x="40638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15" name="Google Shape;315;p29"/>
            <p:cNvSpPr/>
            <p:nvPr/>
          </p:nvSpPr>
          <p:spPr>
            <a:xfrm rot="-5400000">
              <a:off x="45718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6" name="Google Shape;316;p29"/>
            <p:cNvSpPr/>
            <p:nvPr/>
          </p:nvSpPr>
          <p:spPr>
            <a:xfrm rot="-5400000">
              <a:off x="50799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17" name="Google Shape;317;p29"/>
            <p:cNvSpPr/>
            <p:nvPr/>
          </p:nvSpPr>
          <p:spPr>
            <a:xfrm rot="-5400000">
              <a:off x="55879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8" name="Google Shape;318;p29"/>
            <p:cNvSpPr/>
            <p:nvPr/>
          </p:nvSpPr>
          <p:spPr>
            <a:xfrm rot="-5400000">
              <a:off x="60960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19" name="Google Shape;319;p29"/>
            <p:cNvSpPr/>
            <p:nvPr/>
          </p:nvSpPr>
          <p:spPr>
            <a:xfrm rot="-5400000">
              <a:off x="66040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0" name="Google Shape;320;p29"/>
            <p:cNvSpPr/>
            <p:nvPr/>
          </p:nvSpPr>
          <p:spPr>
            <a:xfrm rot="-5400000">
              <a:off x="71121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21" name="Google Shape;321;p29"/>
            <p:cNvSpPr/>
            <p:nvPr/>
          </p:nvSpPr>
          <p:spPr>
            <a:xfrm rot="-5400000">
              <a:off x="76201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2" name="Google Shape;322;p29"/>
            <p:cNvSpPr/>
            <p:nvPr/>
          </p:nvSpPr>
          <p:spPr>
            <a:xfrm rot="-5400000">
              <a:off x="81282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23" name="Google Shape;323;p29"/>
            <p:cNvSpPr/>
            <p:nvPr/>
          </p:nvSpPr>
          <p:spPr>
            <a:xfrm rot="-5400000">
              <a:off x="86362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4" name="Google Shape;324;p29"/>
            <p:cNvSpPr/>
            <p:nvPr/>
          </p:nvSpPr>
          <p:spPr>
            <a:xfrm>
              <a:off x="-300" y="1030152"/>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5" name="Google Shape;325;p29"/>
            <p:cNvSpPr/>
            <p:nvPr/>
          </p:nvSpPr>
          <p:spPr>
            <a:xfrm>
              <a:off x="-300" y="0"/>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6" name="Google Shape;326;p29"/>
            <p:cNvSpPr/>
            <p:nvPr/>
          </p:nvSpPr>
          <p:spPr>
            <a:xfrm>
              <a:off x="-300" y="504275"/>
              <a:ext cx="507900" cy="525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27" name="Google Shape;327;p29"/>
            <p:cNvSpPr/>
            <p:nvPr/>
          </p:nvSpPr>
          <p:spPr>
            <a:xfrm>
              <a:off x="-300" y="1545228"/>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28" name="Google Shape;328;p29"/>
            <p:cNvSpPr/>
            <p:nvPr/>
          </p:nvSpPr>
          <p:spPr>
            <a:xfrm>
              <a:off x="-300" y="3090456"/>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9" name="Google Shape;329;p29"/>
            <p:cNvSpPr/>
            <p:nvPr/>
          </p:nvSpPr>
          <p:spPr>
            <a:xfrm>
              <a:off x="-300" y="2060304"/>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0" name="Google Shape;330;p29"/>
            <p:cNvSpPr/>
            <p:nvPr/>
          </p:nvSpPr>
          <p:spPr>
            <a:xfrm>
              <a:off x="-300" y="2575380"/>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31" name="Google Shape;331;p29"/>
            <p:cNvSpPr/>
            <p:nvPr/>
          </p:nvSpPr>
          <p:spPr>
            <a:xfrm>
              <a:off x="-300" y="3605532"/>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32" name="Google Shape;332;p29"/>
            <p:cNvSpPr/>
            <p:nvPr/>
          </p:nvSpPr>
          <p:spPr>
            <a:xfrm>
              <a:off x="-300" y="4120608"/>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3" name="Google Shape;333;p29"/>
            <p:cNvSpPr/>
            <p:nvPr/>
          </p:nvSpPr>
          <p:spPr>
            <a:xfrm>
              <a:off x="507600" y="57"/>
              <a:ext cx="507300" cy="5076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34" name="Google Shape;334;p29"/>
            <p:cNvSpPr/>
            <p:nvPr/>
          </p:nvSpPr>
          <p:spPr>
            <a:xfrm rot="-5400000">
              <a:off x="2031153"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5" name="Google Shape;335;p29"/>
            <p:cNvSpPr/>
            <p:nvPr/>
          </p:nvSpPr>
          <p:spPr>
            <a:xfrm rot="-5400000">
              <a:off x="1015053"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6" name="Google Shape;336;p29"/>
            <p:cNvSpPr/>
            <p:nvPr/>
          </p:nvSpPr>
          <p:spPr>
            <a:xfrm rot="-5400000">
              <a:off x="1523103"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37" name="Google Shape;337;p29"/>
            <p:cNvSpPr/>
            <p:nvPr/>
          </p:nvSpPr>
          <p:spPr>
            <a:xfrm rot="-5400000">
              <a:off x="2539203"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38" name="Google Shape;338;p29"/>
            <p:cNvSpPr/>
            <p:nvPr/>
          </p:nvSpPr>
          <p:spPr>
            <a:xfrm rot="-5400000">
              <a:off x="40633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9" name="Google Shape;339;p29"/>
            <p:cNvSpPr/>
            <p:nvPr/>
          </p:nvSpPr>
          <p:spPr>
            <a:xfrm rot="-5400000">
              <a:off x="3047253"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0" name="Google Shape;340;p29"/>
            <p:cNvSpPr/>
            <p:nvPr/>
          </p:nvSpPr>
          <p:spPr>
            <a:xfrm rot="-5400000">
              <a:off x="35553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41" name="Google Shape;341;p29"/>
            <p:cNvSpPr/>
            <p:nvPr/>
          </p:nvSpPr>
          <p:spPr>
            <a:xfrm rot="-5400000">
              <a:off x="45714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42" name="Google Shape;342;p29"/>
            <p:cNvSpPr/>
            <p:nvPr/>
          </p:nvSpPr>
          <p:spPr>
            <a:xfrm rot="-5400000">
              <a:off x="50794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3" name="Google Shape;343;p29"/>
            <p:cNvSpPr/>
            <p:nvPr/>
          </p:nvSpPr>
          <p:spPr>
            <a:xfrm rot="-5400000">
              <a:off x="55875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44" name="Google Shape;344;p29"/>
            <p:cNvSpPr/>
            <p:nvPr/>
          </p:nvSpPr>
          <p:spPr>
            <a:xfrm rot="-5400000">
              <a:off x="60955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5" name="Google Shape;345;p29"/>
            <p:cNvSpPr/>
            <p:nvPr/>
          </p:nvSpPr>
          <p:spPr>
            <a:xfrm rot="-5400000">
              <a:off x="66036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46" name="Google Shape;346;p29"/>
            <p:cNvSpPr/>
            <p:nvPr/>
          </p:nvSpPr>
          <p:spPr>
            <a:xfrm rot="-5400000">
              <a:off x="71116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7" name="Google Shape;347;p29"/>
            <p:cNvSpPr/>
            <p:nvPr/>
          </p:nvSpPr>
          <p:spPr>
            <a:xfrm rot="-5400000">
              <a:off x="76197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48" name="Google Shape;348;p29"/>
            <p:cNvSpPr/>
            <p:nvPr/>
          </p:nvSpPr>
          <p:spPr>
            <a:xfrm rot="-5400000">
              <a:off x="81277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9" name="Google Shape;349;p29"/>
            <p:cNvSpPr/>
            <p:nvPr/>
          </p:nvSpPr>
          <p:spPr>
            <a:xfrm rot="-5400000">
              <a:off x="8635804" y="-238"/>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50" name="Google Shape;350;p29"/>
            <p:cNvSpPr/>
            <p:nvPr/>
          </p:nvSpPr>
          <p:spPr>
            <a:xfrm rot="10800000">
              <a:off x="8636100" y="3605532"/>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1" name="Google Shape;351;p29"/>
            <p:cNvSpPr/>
            <p:nvPr/>
          </p:nvSpPr>
          <p:spPr>
            <a:xfrm rot="10800000">
              <a:off x="8636100" y="4120608"/>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52" name="Google Shape;352;p29"/>
            <p:cNvSpPr/>
            <p:nvPr/>
          </p:nvSpPr>
          <p:spPr>
            <a:xfrm rot="10800000">
              <a:off x="8636100" y="3090456"/>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53" name="Google Shape;353;p29"/>
            <p:cNvSpPr/>
            <p:nvPr/>
          </p:nvSpPr>
          <p:spPr>
            <a:xfrm rot="10800000">
              <a:off x="8636100" y="1545228"/>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4" name="Google Shape;354;p29"/>
            <p:cNvSpPr/>
            <p:nvPr/>
          </p:nvSpPr>
          <p:spPr>
            <a:xfrm rot="10800000">
              <a:off x="8636100" y="2575380"/>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5" name="Google Shape;355;p29"/>
            <p:cNvSpPr/>
            <p:nvPr/>
          </p:nvSpPr>
          <p:spPr>
            <a:xfrm rot="10800000">
              <a:off x="8636100" y="2060304"/>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56" name="Google Shape;356;p29"/>
            <p:cNvSpPr/>
            <p:nvPr/>
          </p:nvSpPr>
          <p:spPr>
            <a:xfrm rot="10800000">
              <a:off x="8636100" y="1030152"/>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57" name="Google Shape;357;p29"/>
            <p:cNvSpPr/>
            <p:nvPr/>
          </p:nvSpPr>
          <p:spPr>
            <a:xfrm rot="10800000">
              <a:off x="8636100" y="504275"/>
              <a:ext cx="507900" cy="525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358" name="Google Shape;358;p29"/>
          <p:cNvSpPr txBox="1"/>
          <p:nvPr>
            <p:ph type="title"/>
          </p:nvPr>
        </p:nvSpPr>
        <p:spPr>
          <a:xfrm>
            <a:off x="993240" y="3573600"/>
            <a:ext cx="5328600" cy="1996800"/>
          </a:xfrm>
          <a:prstGeom prst="rect">
            <a:avLst/>
          </a:prstGeom>
        </p:spPr>
        <p:txBody>
          <a:bodyPr anchorCtr="0" anchor="ctr" bIns="91425" lIns="91425" spcFirstLastPara="1" rIns="91425" wrap="square" tIns="91425">
            <a:noAutofit/>
          </a:bodyPr>
          <a:lstStyle>
            <a:lvl1pPr lvl="0" algn="ctr">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TITLE_AND_TWO_COLUMNS_1">
    <p:spTree>
      <p:nvGrpSpPr>
        <p:cNvPr id="359" name="Shape 359"/>
        <p:cNvGrpSpPr/>
        <p:nvPr/>
      </p:nvGrpSpPr>
      <p:grpSpPr>
        <a:xfrm>
          <a:off x="0" y="0"/>
          <a:ext cx="0" cy="0"/>
          <a:chOff x="0" y="0"/>
          <a:chExt cx="0" cy="0"/>
        </a:xfrm>
      </p:grpSpPr>
      <p:sp>
        <p:nvSpPr>
          <p:cNvPr id="360" name="Google Shape;360;p30"/>
          <p:cNvSpPr txBox="1"/>
          <p:nvPr>
            <p:ph idx="12" type="sldNum"/>
          </p:nvPr>
        </p:nvSpPr>
        <p:spPr>
          <a:xfrm>
            <a:off x="6777966" y="8290163"/>
            <a:ext cx="438900" cy="699600"/>
          </a:xfrm>
          <a:prstGeom prst="rect">
            <a:avLst/>
          </a:prstGeom>
          <a:ln cap="flat" cmpd="sng" w="9525">
            <a:solidFill>
              <a:schemeClr val="dk2"/>
            </a:solidFill>
            <a:prstDash val="solid"/>
            <a:round/>
            <a:headEnd len="sm" w="sm" type="none"/>
            <a:tailEnd len="sm" w="sm" type="none"/>
          </a:ln>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361" name="Google Shape;361;p30"/>
          <p:cNvGrpSpPr/>
          <p:nvPr/>
        </p:nvGrpSpPr>
        <p:grpSpPr>
          <a:xfrm>
            <a:off x="-240" y="-186"/>
            <a:ext cx="7315444" cy="9144134"/>
            <a:chOff x="-300" y="-104"/>
            <a:chExt cx="9144304" cy="5143511"/>
          </a:xfrm>
        </p:grpSpPr>
        <p:sp>
          <p:nvSpPr>
            <p:cNvPr id="362" name="Google Shape;362;p30"/>
            <p:cNvSpPr/>
            <p:nvPr/>
          </p:nvSpPr>
          <p:spPr>
            <a:xfrm>
              <a:off x="0" y="4635807"/>
              <a:ext cx="507300" cy="5076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63" name="Google Shape;363;p30"/>
            <p:cNvSpPr/>
            <p:nvPr/>
          </p:nvSpPr>
          <p:spPr>
            <a:xfrm rot="-5400000">
              <a:off x="1523553"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64" name="Google Shape;364;p30"/>
            <p:cNvSpPr/>
            <p:nvPr/>
          </p:nvSpPr>
          <p:spPr>
            <a:xfrm rot="-5400000">
              <a:off x="507453"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65" name="Google Shape;365;p30"/>
            <p:cNvSpPr/>
            <p:nvPr/>
          </p:nvSpPr>
          <p:spPr>
            <a:xfrm rot="-5400000">
              <a:off x="1015503"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66" name="Google Shape;366;p30"/>
            <p:cNvSpPr/>
            <p:nvPr/>
          </p:nvSpPr>
          <p:spPr>
            <a:xfrm rot="-5400000">
              <a:off x="2031603"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67" name="Google Shape;367;p30"/>
            <p:cNvSpPr/>
            <p:nvPr/>
          </p:nvSpPr>
          <p:spPr>
            <a:xfrm rot="-5400000">
              <a:off x="35557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68" name="Google Shape;368;p30"/>
            <p:cNvSpPr/>
            <p:nvPr/>
          </p:nvSpPr>
          <p:spPr>
            <a:xfrm rot="-5400000">
              <a:off x="2539653"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69" name="Google Shape;369;p30"/>
            <p:cNvSpPr/>
            <p:nvPr/>
          </p:nvSpPr>
          <p:spPr>
            <a:xfrm rot="-5400000">
              <a:off x="30477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70" name="Google Shape;370;p30"/>
            <p:cNvSpPr/>
            <p:nvPr/>
          </p:nvSpPr>
          <p:spPr>
            <a:xfrm rot="-5400000">
              <a:off x="40638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71" name="Google Shape;371;p30"/>
            <p:cNvSpPr/>
            <p:nvPr/>
          </p:nvSpPr>
          <p:spPr>
            <a:xfrm rot="-5400000">
              <a:off x="45718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2" name="Google Shape;372;p30"/>
            <p:cNvSpPr/>
            <p:nvPr/>
          </p:nvSpPr>
          <p:spPr>
            <a:xfrm rot="-5400000">
              <a:off x="50799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73" name="Google Shape;373;p30"/>
            <p:cNvSpPr/>
            <p:nvPr/>
          </p:nvSpPr>
          <p:spPr>
            <a:xfrm rot="-5400000">
              <a:off x="55879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4" name="Google Shape;374;p30"/>
            <p:cNvSpPr/>
            <p:nvPr/>
          </p:nvSpPr>
          <p:spPr>
            <a:xfrm rot="-5400000">
              <a:off x="60960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75" name="Google Shape;375;p30"/>
            <p:cNvSpPr/>
            <p:nvPr/>
          </p:nvSpPr>
          <p:spPr>
            <a:xfrm rot="-5400000">
              <a:off x="66040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6" name="Google Shape;376;p30"/>
            <p:cNvSpPr/>
            <p:nvPr/>
          </p:nvSpPr>
          <p:spPr>
            <a:xfrm rot="-5400000">
              <a:off x="71121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77" name="Google Shape;377;p30"/>
            <p:cNvSpPr/>
            <p:nvPr/>
          </p:nvSpPr>
          <p:spPr>
            <a:xfrm rot="-5400000">
              <a:off x="76201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8" name="Google Shape;378;p30"/>
            <p:cNvSpPr/>
            <p:nvPr/>
          </p:nvSpPr>
          <p:spPr>
            <a:xfrm rot="-5400000">
              <a:off x="81282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79" name="Google Shape;379;p30"/>
            <p:cNvSpPr/>
            <p:nvPr/>
          </p:nvSpPr>
          <p:spPr>
            <a:xfrm rot="-5400000">
              <a:off x="86362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0" name="Google Shape;380;p30"/>
            <p:cNvSpPr/>
            <p:nvPr/>
          </p:nvSpPr>
          <p:spPr>
            <a:xfrm>
              <a:off x="-300" y="1030152"/>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1" name="Google Shape;381;p30"/>
            <p:cNvSpPr/>
            <p:nvPr/>
          </p:nvSpPr>
          <p:spPr>
            <a:xfrm>
              <a:off x="-300" y="0"/>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2" name="Google Shape;382;p30"/>
            <p:cNvSpPr/>
            <p:nvPr/>
          </p:nvSpPr>
          <p:spPr>
            <a:xfrm>
              <a:off x="-300" y="504275"/>
              <a:ext cx="507900" cy="525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83" name="Google Shape;383;p30"/>
            <p:cNvSpPr/>
            <p:nvPr/>
          </p:nvSpPr>
          <p:spPr>
            <a:xfrm>
              <a:off x="-300" y="1545228"/>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84" name="Google Shape;384;p30"/>
            <p:cNvSpPr/>
            <p:nvPr/>
          </p:nvSpPr>
          <p:spPr>
            <a:xfrm>
              <a:off x="-300" y="3090456"/>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5" name="Google Shape;385;p30"/>
            <p:cNvSpPr/>
            <p:nvPr/>
          </p:nvSpPr>
          <p:spPr>
            <a:xfrm>
              <a:off x="-300" y="2060304"/>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6" name="Google Shape;386;p30"/>
            <p:cNvSpPr/>
            <p:nvPr/>
          </p:nvSpPr>
          <p:spPr>
            <a:xfrm>
              <a:off x="-300" y="2575380"/>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87" name="Google Shape;387;p30"/>
            <p:cNvSpPr/>
            <p:nvPr/>
          </p:nvSpPr>
          <p:spPr>
            <a:xfrm>
              <a:off x="-300" y="3605532"/>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88" name="Google Shape;388;p30"/>
            <p:cNvSpPr/>
            <p:nvPr/>
          </p:nvSpPr>
          <p:spPr>
            <a:xfrm>
              <a:off x="-300" y="4120608"/>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9" name="Google Shape;389;p30"/>
            <p:cNvSpPr/>
            <p:nvPr/>
          </p:nvSpPr>
          <p:spPr>
            <a:xfrm>
              <a:off x="507600" y="57"/>
              <a:ext cx="507300" cy="5076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90" name="Google Shape;390;p30"/>
            <p:cNvSpPr/>
            <p:nvPr/>
          </p:nvSpPr>
          <p:spPr>
            <a:xfrm rot="-5400000">
              <a:off x="2031153"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1" name="Google Shape;391;p30"/>
            <p:cNvSpPr/>
            <p:nvPr/>
          </p:nvSpPr>
          <p:spPr>
            <a:xfrm rot="-5400000">
              <a:off x="1015053"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2" name="Google Shape;392;p30"/>
            <p:cNvSpPr/>
            <p:nvPr/>
          </p:nvSpPr>
          <p:spPr>
            <a:xfrm rot="-5400000">
              <a:off x="1523103"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93" name="Google Shape;393;p30"/>
            <p:cNvSpPr/>
            <p:nvPr/>
          </p:nvSpPr>
          <p:spPr>
            <a:xfrm rot="-5400000">
              <a:off x="2539203"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94" name="Google Shape;394;p30"/>
            <p:cNvSpPr/>
            <p:nvPr/>
          </p:nvSpPr>
          <p:spPr>
            <a:xfrm rot="-5400000">
              <a:off x="40633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5" name="Google Shape;395;p30"/>
            <p:cNvSpPr/>
            <p:nvPr/>
          </p:nvSpPr>
          <p:spPr>
            <a:xfrm rot="-5400000">
              <a:off x="3047253"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6" name="Google Shape;396;p30"/>
            <p:cNvSpPr/>
            <p:nvPr/>
          </p:nvSpPr>
          <p:spPr>
            <a:xfrm rot="-5400000">
              <a:off x="35553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97" name="Google Shape;397;p30"/>
            <p:cNvSpPr/>
            <p:nvPr/>
          </p:nvSpPr>
          <p:spPr>
            <a:xfrm rot="-5400000">
              <a:off x="45714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98" name="Google Shape;398;p30"/>
            <p:cNvSpPr/>
            <p:nvPr/>
          </p:nvSpPr>
          <p:spPr>
            <a:xfrm rot="-5400000">
              <a:off x="50794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9" name="Google Shape;399;p30"/>
            <p:cNvSpPr/>
            <p:nvPr/>
          </p:nvSpPr>
          <p:spPr>
            <a:xfrm rot="-5400000">
              <a:off x="55875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00" name="Google Shape;400;p30"/>
            <p:cNvSpPr/>
            <p:nvPr/>
          </p:nvSpPr>
          <p:spPr>
            <a:xfrm rot="-5400000">
              <a:off x="60955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1" name="Google Shape;401;p30"/>
            <p:cNvSpPr/>
            <p:nvPr/>
          </p:nvSpPr>
          <p:spPr>
            <a:xfrm rot="-5400000">
              <a:off x="66036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02" name="Google Shape;402;p30"/>
            <p:cNvSpPr/>
            <p:nvPr/>
          </p:nvSpPr>
          <p:spPr>
            <a:xfrm rot="-5400000">
              <a:off x="71116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3" name="Google Shape;403;p30"/>
            <p:cNvSpPr/>
            <p:nvPr/>
          </p:nvSpPr>
          <p:spPr>
            <a:xfrm rot="-5400000">
              <a:off x="76197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04" name="Google Shape;404;p30"/>
            <p:cNvSpPr/>
            <p:nvPr/>
          </p:nvSpPr>
          <p:spPr>
            <a:xfrm rot="-5400000">
              <a:off x="81277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5" name="Google Shape;405;p30"/>
            <p:cNvSpPr/>
            <p:nvPr/>
          </p:nvSpPr>
          <p:spPr>
            <a:xfrm rot="-5400000">
              <a:off x="8635804" y="-238"/>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06" name="Google Shape;406;p30"/>
            <p:cNvSpPr/>
            <p:nvPr/>
          </p:nvSpPr>
          <p:spPr>
            <a:xfrm rot="10800000">
              <a:off x="8636100" y="3605532"/>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7" name="Google Shape;407;p30"/>
            <p:cNvSpPr/>
            <p:nvPr/>
          </p:nvSpPr>
          <p:spPr>
            <a:xfrm rot="10800000">
              <a:off x="8636100" y="4120608"/>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08" name="Google Shape;408;p30"/>
            <p:cNvSpPr/>
            <p:nvPr/>
          </p:nvSpPr>
          <p:spPr>
            <a:xfrm rot="10800000">
              <a:off x="8636100" y="3090456"/>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09" name="Google Shape;409;p30"/>
            <p:cNvSpPr/>
            <p:nvPr/>
          </p:nvSpPr>
          <p:spPr>
            <a:xfrm rot="10800000">
              <a:off x="8636100" y="1545228"/>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0" name="Google Shape;410;p30"/>
            <p:cNvSpPr/>
            <p:nvPr/>
          </p:nvSpPr>
          <p:spPr>
            <a:xfrm rot="10800000">
              <a:off x="8636100" y="2575380"/>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1" name="Google Shape;411;p30"/>
            <p:cNvSpPr/>
            <p:nvPr/>
          </p:nvSpPr>
          <p:spPr>
            <a:xfrm rot="10800000">
              <a:off x="8636100" y="2060304"/>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12" name="Google Shape;412;p30"/>
            <p:cNvSpPr/>
            <p:nvPr/>
          </p:nvSpPr>
          <p:spPr>
            <a:xfrm rot="10800000">
              <a:off x="8636100" y="1030152"/>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13" name="Google Shape;413;p30"/>
            <p:cNvSpPr/>
            <p:nvPr/>
          </p:nvSpPr>
          <p:spPr>
            <a:xfrm rot="10800000">
              <a:off x="8636100" y="504275"/>
              <a:ext cx="507900" cy="525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414" name="Google Shape;414;p30"/>
          <p:cNvSpPr txBox="1"/>
          <p:nvPr>
            <p:ph type="title"/>
          </p:nvPr>
        </p:nvSpPr>
        <p:spPr>
          <a:xfrm>
            <a:off x="1055200" y="1675022"/>
            <a:ext cx="5328600" cy="1996800"/>
          </a:xfrm>
          <a:prstGeom prst="rect">
            <a:avLst/>
          </a:prstGeom>
        </p:spPr>
        <p:txBody>
          <a:bodyPr anchorCtr="0" anchor="ctr" bIns="91425" lIns="91425" spcFirstLastPara="1" rIns="91425" wrap="square" tIns="91425">
            <a:noAutofit/>
          </a:bodyPr>
          <a:lstStyle>
            <a:lvl1pPr lvl="0" algn="ctr">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5" name="Google Shape;415;p30"/>
          <p:cNvSpPr txBox="1"/>
          <p:nvPr>
            <p:ph idx="1" type="body"/>
          </p:nvPr>
        </p:nvSpPr>
        <p:spPr>
          <a:xfrm>
            <a:off x="708040" y="4453911"/>
            <a:ext cx="6023100" cy="30636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1">
  <p:cSld name="TITLE_ONLY_3">
    <p:spTree>
      <p:nvGrpSpPr>
        <p:cNvPr id="416" name="Shape 416"/>
        <p:cNvGrpSpPr/>
        <p:nvPr/>
      </p:nvGrpSpPr>
      <p:grpSpPr>
        <a:xfrm>
          <a:off x="0" y="0"/>
          <a:ext cx="0" cy="0"/>
          <a:chOff x="0" y="0"/>
          <a:chExt cx="0" cy="0"/>
        </a:xfrm>
      </p:grpSpPr>
      <p:sp>
        <p:nvSpPr>
          <p:cNvPr id="417" name="Google Shape;417;p31"/>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418" name="Google Shape;418;p31"/>
          <p:cNvGrpSpPr/>
          <p:nvPr/>
        </p:nvGrpSpPr>
        <p:grpSpPr>
          <a:xfrm>
            <a:off x="0" y="-222"/>
            <a:ext cx="7315440" cy="9144114"/>
            <a:chOff x="0" y="-125"/>
            <a:chExt cx="9144300" cy="5143500"/>
          </a:xfrm>
        </p:grpSpPr>
        <p:sp>
          <p:nvSpPr>
            <p:cNvPr id="419" name="Google Shape;419;p31"/>
            <p:cNvSpPr/>
            <p:nvPr/>
          </p:nvSpPr>
          <p:spPr>
            <a:xfrm>
              <a:off x="0" y="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20" name="Google Shape;420;p31"/>
            <p:cNvSpPr/>
            <p:nvPr/>
          </p:nvSpPr>
          <p:spPr>
            <a:xfrm>
              <a:off x="0" y="505180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21" name="Google Shape;421;p31"/>
            <p:cNvSpPr/>
            <p:nvPr/>
          </p:nvSpPr>
          <p:spPr>
            <a:xfrm rot="-5400000">
              <a:off x="-25260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22" name="Google Shape;422;p31"/>
            <p:cNvSpPr/>
            <p:nvPr/>
          </p:nvSpPr>
          <p:spPr>
            <a:xfrm rot="-5400000">
              <a:off x="65268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423" name="Google Shape;423;p31"/>
          <p:cNvSpPr txBox="1"/>
          <p:nvPr>
            <p:ph type="title"/>
          </p:nvPr>
        </p:nvSpPr>
        <p:spPr>
          <a:xfrm>
            <a:off x="346840" y="963244"/>
            <a:ext cx="66531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791156"/>
            <a:ext cx="6816600" cy="1018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048844"/>
            <a:ext cx="6816600" cy="60735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ONLY_3_1">
    <p:spTree>
      <p:nvGrpSpPr>
        <p:cNvPr id="424" name="Shape 424"/>
        <p:cNvGrpSpPr/>
        <p:nvPr/>
      </p:nvGrpSpPr>
      <p:grpSpPr>
        <a:xfrm>
          <a:off x="0" y="0"/>
          <a:ext cx="0" cy="0"/>
          <a:chOff x="0" y="0"/>
          <a:chExt cx="0" cy="0"/>
        </a:xfrm>
      </p:grpSpPr>
      <p:sp>
        <p:nvSpPr>
          <p:cNvPr id="425" name="Google Shape;425;p32"/>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426" name="Google Shape;426;p32"/>
          <p:cNvGrpSpPr/>
          <p:nvPr/>
        </p:nvGrpSpPr>
        <p:grpSpPr>
          <a:xfrm>
            <a:off x="0" y="-222"/>
            <a:ext cx="7315440" cy="9144114"/>
            <a:chOff x="0" y="-125"/>
            <a:chExt cx="9144300" cy="5143500"/>
          </a:xfrm>
        </p:grpSpPr>
        <p:sp>
          <p:nvSpPr>
            <p:cNvPr id="427" name="Google Shape;427;p32"/>
            <p:cNvSpPr/>
            <p:nvPr/>
          </p:nvSpPr>
          <p:spPr>
            <a:xfrm>
              <a:off x="0" y="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28" name="Google Shape;428;p32"/>
            <p:cNvSpPr/>
            <p:nvPr/>
          </p:nvSpPr>
          <p:spPr>
            <a:xfrm>
              <a:off x="0" y="505180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29" name="Google Shape;429;p32"/>
            <p:cNvSpPr/>
            <p:nvPr/>
          </p:nvSpPr>
          <p:spPr>
            <a:xfrm rot="-5400000">
              <a:off x="-25260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30" name="Google Shape;430;p32"/>
            <p:cNvSpPr/>
            <p:nvPr/>
          </p:nvSpPr>
          <p:spPr>
            <a:xfrm rot="-5400000">
              <a:off x="65268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431" name="Google Shape;431;p32"/>
          <p:cNvSpPr txBox="1"/>
          <p:nvPr>
            <p:ph type="title"/>
          </p:nvPr>
        </p:nvSpPr>
        <p:spPr>
          <a:xfrm>
            <a:off x="346840" y="963244"/>
            <a:ext cx="66531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32" name="Google Shape;432;p32"/>
          <p:cNvSpPr txBox="1"/>
          <p:nvPr>
            <p:ph idx="1" type="body"/>
          </p:nvPr>
        </p:nvSpPr>
        <p:spPr>
          <a:xfrm>
            <a:off x="479920" y="2653644"/>
            <a:ext cx="3004200" cy="383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_ONLY_3_1_1">
    <p:spTree>
      <p:nvGrpSpPr>
        <p:cNvPr id="433" name="Shape 433"/>
        <p:cNvGrpSpPr/>
        <p:nvPr/>
      </p:nvGrpSpPr>
      <p:grpSpPr>
        <a:xfrm>
          <a:off x="0" y="0"/>
          <a:ext cx="0" cy="0"/>
          <a:chOff x="0" y="0"/>
          <a:chExt cx="0" cy="0"/>
        </a:xfrm>
      </p:grpSpPr>
      <p:sp>
        <p:nvSpPr>
          <p:cNvPr id="434" name="Google Shape;434;p33"/>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435" name="Google Shape;435;p33"/>
          <p:cNvGrpSpPr/>
          <p:nvPr/>
        </p:nvGrpSpPr>
        <p:grpSpPr>
          <a:xfrm>
            <a:off x="0" y="-222"/>
            <a:ext cx="7315440" cy="9144114"/>
            <a:chOff x="0" y="-125"/>
            <a:chExt cx="9144300" cy="5143500"/>
          </a:xfrm>
        </p:grpSpPr>
        <p:sp>
          <p:nvSpPr>
            <p:cNvPr id="436" name="Google Shape;436;p33"/>
            <p:cNvSpPr/>
            <p:nvPr/>
          </p:nvSpPr>
          <p:spPr>
            <a:xfrm>
              <a:off x="0" y="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37" name="Google Shape;437;p33"/>
            <p:cNvSpPr/>
            <p:nvPr/>
          </p:nvSpPr>
          <p:spPr>
            <a:xfrm>
              <a:off x="0" y="505180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38" name="Google Shape;438;p33"/>
            <p:cNvSpPr/>
            <p:nvPr/>
          </p:nvSpPr>
          <p:spPr>
            <a:xfrm rot="-5400000">
              <a:off x="-25260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39" name="Google Shape;439;p33"/>
            <p:cNvSpPr/>
            <p:nvPr/>
          </p:nvSpPr>
          <p:spPr>
            <a:xfrm rot="-5400000">
              <a:off x="65268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440" name="Google Shape;440;p33"/>
          <p:cNvSpPr txBox="1"/>
          <p:nvPr>
            <p:ph type="title"/>
          </p:nvPr>
        </p:nvSpPr>
        <p:spPr>
          <a:xfrm>
            <a:off x="346840" y="963244"/>
            <a:ext cx="66531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41" name="Google Shape;441;p33"/>
          <p:cNvSpPr txBox="1"/>
          <p:nvPr>
            <p:ph idx="1" type="body"/>
          </p:nvPr>
        </p:nvSpPr>
        <p:spPr>
          <a:xfrm>
            <a:off x="479920" y="2653644"/>
            <a:ext cx="3004200" cy="383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42" name="Google Shape;442;p33"/>
          <p:cNvSpPr txBox="1"/>
          <p:nvPr>
            <p:ph idx="2" type="body"/>
          </p:nvPr>
        </p:nvSpPr>
        <p:spPr>
          <a:xfrm>
            <a:off x="3882640" y="2653644"/>
            <a:ext cx="3004200" cy="3836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TITLE_ONLY_2">
    <p:spTree>
      <p:nvGrpSpPr>
        <p:cNvPr id="443" name="Shape 443"/>
        <p:cNvGrpSpPr/>
        <p:nvPr/>
      </p:nvGrpSpPr>
      <p:grpSpPr>
        <a:xfrm>
          <a:off x="0" y="0"/>
          <a:ext cx="0" cy="0"/>
          <a:chOff x="0" y="0"/>
          <a:chExt cx="0" cy="0"/>
        </a:xfrm>
      </p:grpSpPr>
      <p:sp>
        <p:nvSpPr>
          <p:cNvPr id="444" name="Google Shape;444;p34"/>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445" name="Google Shape;445;p34"/>
          <p:cNvGrpSpPr/>
          <p:nvPr/>
        </p:nvGrpSpPr>
        <p:grpSpPr>
          <a:xfrm>
            <a:off x="0" y="-222"/>
            <a:ext cx="7315440" cy="9144114"/>
            <a:chOff x="0" y="-125"/>
            <a:chExt cx="9144300" cy="5143500"/>
          </a:xfrm>
        </p:grpSpPr>
        <p:sp>
          <p:nvSpPr>
            <p:cNvPr id="446" name="Google Shape;446;p34"/>
            <p:cNvSpPr/>
            <p:nvPr/>
          </p:nvSpPr>
          <p:spPr>
            <a:xfrm>
              <a:off x="0" y="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47" name="Google Shape;447;p34"/>
            <p:cNvSpPr/>
            <p:nvPr/>
          </p:nvSpPr>
          <p:spPr>
            <a:xfrm>
              <a:off x="0" y="505180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48" name="Google Shape;448;p34"/>
            <p:cNvSpPr/>
            <p:nvPr/>
          </p:nvSpPr>
          <p:spPr>
            <a:xfrm rot="-5400000">
              <a:off x="-25260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49" name="Google Shape;449;p34"/>
            <p:cNvSpPr/>
            <p:nvPr/>
          </p:nvSpPr>
          <p:spPr>
            <a:xfrm rot="-5400000">
              <a:off x="65268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TITLE_ONLY_2_1">
    <p:spTree>
      <p:nvGrpSpPr>
        <p:cNvPr id="450" name="Shape 450"/>
        <p:cNvGrpSpPr/>
        <p:nvPr/>
      </p:nvGrpSpPr>
      <p:grpSpPr>
        <a:xfrm>
          <a:off x="0" y="0"/>
          <a:ext cx="0" cy="0"/>
          <a:chOff x="0" y="0"/>
          <a:chExt cx="0" cy="0"/>
        </a:xfrm>
      </p:grpSpPr>
      <p:sp>
        <p:nvSpPr>
          <p:cNvPr id="451" name="Google Shape;451;p35"/>
          <p:cNvSpPr/>
          <p:nvPr>
            <p:ph idx="2" type="pic"/>
          </p:nvPr>
        </p:nvSpPr>
        <p:spPr>
          <a:xfrm>
            <a:off x="69540" y="153956"/>
            <a:ext cx="7176600" cy="8835600"/>
          </a:xfrm>
          <a:prstGeom prst="rect">
            <a:avLst/>
          </a:prstGeom>
          <a:noFill/>
          <a:ln>
            <a:noFill/>
          </a:ln>
        </p:spPr>
      </p:sp>
      <p:sp>
        <p:nvSpPr>
          <p:cNvPr id="452" name="Google Shape;452;p35"/>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453" name="Google Shape;453;p35"/>
          <p:cNvGrpSpPr/>
          <p:nvPr/>
        </p:nvGrpSpPr>
        <p:grpSpPr>
          <a:xfrm>
            <a:off x="0" y="-222"/>
            <a:ext cx="7315440" cy="9144114"/>
            <a:chOff x="0" y="-125"/>
            <a:chExt cx="9144300" cy="5143500"/>
          </a:xfrm>
        </p:grpSpPr>
        <p:sp>
          <p:nvSpPr>
            <p:cNvPr id="454" name="Google Shape;454;p35"/>
            <p:cNvSpPr/>
            <p:nvPr/>
          </p:nvSpPr>
          <p:spPr>
            <a:xfrm>
              <a:off x="0" y="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55" name="Google Shape;455;p35"/>
            <p:cNvSpPr/>
            <p:nvPr/>
          </p:nvSpPr>
          <p:spPr>
            <a:xfrm>
              <a:off x="0" y="505180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56" name="Google Shape;456;p35"/>
            <p:cNvSpPr/>
            <p:nvPr/>
          </p:nvSpPr>
          <p:spPr>
            <a:xfrm rot="-5400000">
              <a:off x="-25260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57" name="Google Shape;457;p35"/>
            <p:cNvSpPr/>
            <p:nvPr/>
          </p:nvSpPr>
          <p:spPr>
            <a:xfrm rot="-5400000">
              <a:off x="65268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TITLE_ONLY_2_1_1">
    <p:spTree>
      <p:nvGrpSpPr>
        <p:cNvPr id="458" name="Shape 458"/>
        <p:cNvGrpSpPr/>
        <p:nvPr/>
      </p:nvGrpSpPr>
      <p:grpSpPr>
        <a:xfrm>
          <a:off x="0" y="0"/>
          <a:ext cx="0" cy="0"/>
          <a:chOff x="0" y="0"/>
          <a:chExt cx="0" cy="0"/>
        </a:xfrm>
      </p:grpSpPr>
      <p:grpSp>
        <p:nvGrpSpPr>
          <p:cNvPr id="459" name="Google Shape;459;p36"/>
          <p:cNvGrpSpPr/>
          <p:nvPr/>
        </p:nvGrpSpPr>
        <p:grpSpPr>
          <a:xfrm>
            <a:off x="0" y="-222"/>
            <a:ext cx="7315440" cy="9144114"/>
            <a:chOff x="0" y="-125"/>
            <a:chExt cx="9144300" cy="5143500"/>
          </a:xfrm>
        </p:grpSpPr>
        <p:sp>
          <p:nvSpPr>
            <p:cNvPr id="460" name="Google Shape;460;p36"/>
            <p:cNvSpPr/>
            <p:nvPr/>
          </p:nvSpPr>
          <p:spPr>
            <a:xfrm>
              <a:off x="0" y="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61" name="Google Shape;461;p36"/>
            <p:cNvSpPr/>
            <p:nvPr/>
          </p:nvSpPr>
          <p:spPr>
            <a:xfrm>
              <a:off x="0" y="505180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62" name="Google Shape;462;p36"/>
            <p:cNvSpPr/>
            <p:nvPr/>
          </p:nvSpPr>
          <p:spPr>
            <a:xfrm rot="-5400000">
              <a:off x="-25260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63" name="Google Shape;463;p36"/>
            <p:cNvSpPr/>
            <p:nvPr/>
          </p:nvSpPr>
          <p:spPr>
            <a:xfrm rot="-5400000">
              <a:off x="65268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464" name="Google Shape;464;p36"/>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65" name="Google Shape;465;p36"/>
          <p:cNvSpPr/>
          <p:nvPr/>
        </p:nvSpPr>
        <p:spPr>
          <a:xfrm>
            <a:off x="74960" y="1913200"/>
            <a:ext cx="2393400" cy="23595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66" name="Google Shape;466;p36"/>
          <p:cNvSpPr/>
          <p:nvPr/>
        </p:nvSpPr>
        <p:spPr>
          <a:xfrm>
            <a:off x="2468110" y="1913200"/>
            <a:ext cx="2393400" cy="23595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67" name="Google Shape;467;p36"/>
          <p:cNvSpPr/>
          <p:nvPr/>
        </p:nvSpPr>
        <p:spPr>
          <a:xfrm>
            <a:off x="4861260" y="1913200"/>
            <a:ext cx="2393400" cy="23595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68" name="Google Shape;468;p36"/>
          <p:cNvSpPr/>
          <p:nvPr/>
        </p:nvSpPr>
        <p:spPr>
          <a:xfrm>
            <a:off x="74960" y="4272430"/>
            <a:ext cx="2393400" cy="23595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69" name="Google Shape;469;p36"/>
          <p:cNvSpPr/>
          <p:nvPr/>
        </p:nvSpPr>
        <p:spPr>
          <a:xfrm>
            <a:off x="2468110" y="4272430"/>
            <a:ext cx="2393400" cy="23595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70" name="Google Shape;470;p36"/>
          <p:cNvSpPr/>
          <p:nvPr/>
        </p:nvSpPr>
        <p:spPr>
          <a:xfrm>
            <a:off x="4861260" y="4272430"/>
            <a:ext cx="2393400" cy="23595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71" name="Google Shape;471;p36"/>
          <p:cNvSpPr/>
          <p:nvPr/>
        </p:nvSpPr>
        <p:spPr>
          <a:xfrm>
            <a:off x="74960" y="6630699"/>
            <a:ext cx="2393400" cy="23595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72" name="Google Shape;472;p36"/>
          <p:cNvSpPr/>
          <p:nvPr/>
        </p:nvSpPr>
        <p:spPr>
          <a:xfrm>
            <a:off x="2468110" y="6630699"/>
            <a:ext cx="2393400" cy="23595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73" name="Google Shape;473;p36"/>
          <p:cNvSpPr/>
          <p:nvPr/>
        </p:nvSpPr>
        <p:spPr>
          <a:xfrm>
            <a:off x="4861260" y="6630699"/>
            <a:ext cx="2393400" cy="23595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74" name="Google Shape;474;p36"/>
          <p:cNvSpPr txBox="1"/>
          <p:nvPr>
            <p:ph type="title"/>
          </p:nvPr>
        </p:nvSpPr>
        <p:spPr>
          <a:xfrm>
            <a:off x="326920" y="344800"/>
            <a:ext cx="66654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475" name="Google Shape;475;p36"/>
          <p:cNvSpPr/>
          <p:nvPr>
            <p:ph idx="2" type="pic"/>
          </p:nvPr>
        </p:nvSpPr>
        <p:spPr>
          <a:xfrm>
            <a:off x="164600" y="2082000"/>
            <a:ext cx="2196600" cy="1994700"/>
          </a:xfrm>
          <a:prstGeom prst="rect">
            <a:avLst/>
          </a:prstGeom>
          <a:noFill/>
          <a:ln>
            <a:noFill/>
          </a:ln>
        </p:spPr>
      </p:sp>
      <p:sp>
        <p:nvSpPr>
          <p:cNvPr id="476" name="Google Shape;476;p36"/>
          <p:cNvSpPr/>
          <p:nvPr>
            <p:ph idx="3" type="pic"/>
          </p:nvPr>
        </p:nvSpPr>
        <p:spPr>
          <a:xfrm>
            <a:off x="2566390" y="2082000"/>
            <a:ext cx="2196600" cy="1994700"/>
          </a:xfrm>
          <a:prstGeom prst="rect">
            <a:avLst/>
          </a:prstGeom>
          <a:noFill/>
          <a:ln>
            <a:noFill/>
          </a:ln>
        </p:spPr>
      </p:sp>
      <p:sp>
        <p:nvSpPr>
          <p:cNvPr id="477" name="Google Shape;477;p36"/>
          <p:cNvSpPr/>
          <p:nvPr>
            <p:ph idx="4" type="pic"/>
          </p:nvPr>
        </p:nvSpPr>
        <p:spPr>
          <a:xfrm>
            <a:off x="4968150" y="2082000"/>
            <a:ext cx="2196600" cy="1994700"/>
          </a:xfrm>
          <a:prstGeom prst="rect">
            <a:avLst/>
          </a:prstGeom>
          <a:noFill/>
          <a:ln>
            <a:noFill/>
          </a:ln>
        </p:spPr>
      </p:sp>
      <p:sp>
        <p:nvSpPr>
          <p:cNvPr id="478" name="Google Shape;478;p36"/>
          <p:cNvSpPr/>
          <p:nvPr>
            <p:ph idx="5" type="pic"/>
          </p:nvPr>
        </p:nvSpPr>
        <p:spPr>
          <a:xfrm>
            <a:off x="164600" y="4454356"/>
            <a:ext cx="2196600" cy="1994700"/>
          </a:xfrm>
          <a:prstGeom prst="rect">
            <a:avLst/>
          </a:prstGeom>
          <a:noFill/>
          <a:ln>
            <a:noFill/>
          </a:ln>
        </p:spPr>
      </p:sp>
      <p:sp>
        <p:nvSpPr>
          <p:cNvPr id="479" name="Google Shape;479;p36"/>
          <p:cNvSpPr/>
          <p:nvPr>
            <p:ph idx="6" type="pic"/>
          </p:nvPr>
        </p:nvSpPr>
        <p:spPr>
          <a:xfrm>
            <a:off x="2566390" y="4454356"/>
            <a:ext cx="2196600" cy="1994700"/>
          </a:xfrm>
          <a:prstGeom prst="rect">
            <a:avLst/>
          </a:prstGeom>
          <a:noFill/>
          <a:ln>
            <a:noFill/>
          </a:ln>
        </p:spPr>
      </p:sp>
      <p:sp>
        <p:nvSpPr>
          <p:cNvPr id="480" name="Google Shape;480;p36"/>
          <p:cNvSpPr/>
          <p:nvPr>
            <p:ph idx="7" type="pic"/>
          </p:nvPr>
        </p:nvSpPr>
        <p:spPr>
          <a:xfrm>
            <a:off x="4968150" y="4454356"/>
            <a:ext cx="2196600" cy="1994700"/>
          </a:xfrm>
          <a:prstGeom prst="rect">
            <a:avLst/>
          </a:prstGeom>
          <a:noFill/>
          <a:ln>
            <a:noFill/>
          </a:ln>
        </p:spPr>
      </p:sp>
      <p:sp>
        <p:nvSpPr>
          <p:cNvPr id="481" name="Google Shape;481;p36"/>
          <p:cNvSpPr/>
          <p:nvPr>
            <p:ph idx="8" type="pic"/>
          </p:nvPr>
        </p:nvSpPr>
        <p:spPr>
          <a:xfrm>
            <a:off x="164600" y="6827689"/>
            <a:ext cx="2196600" cy="1994700"/>
          </a:xfrm>
          <a:prstGeom prst="rect">
            <a:avLst/>
          </a:prstGeom>
          <a:noFill/>
          <a:ln>
            <a:noFill/>
          </a:ln>
        </p:spPr>
      </p:sp>
      <p:sp>
        <p:nvSpPr>
          <p:cNvPr id="482" name="Google Shape;482;p36"/>
          <p:cNvSpPr/>
          <p:nvPr>
            <p:ph idx="9" type="pic"/>
          </p:nvPr>
        </p:nvSpPr>
        <p:spPr>
          <a:xfrm>
            <a:off x="2566390" y="6827689"/>
            <a:ext cx="2196600" cy="1994700"/>
          </a:xfrm>
          <a:prstGeom prst="rect">
            <a:avLst/>
          </a:prstGeom>
          <a:noFill/>
          <a:ln>
            <a:noFill/>
          </a:ln>
        </p:spPr>
      </p:sp>
      <p:sp>
        <p:nvSpPr>
          <p:cNvPr id="483" name="Google Shape;483;p36"/>
          <p:cNvSpPr/>
          <p:nvPr>
            <p:ph idx="13" type="pic"/>
          </p:nvPr>
        </p:nvSpPr>
        <p:spPr>
          <a:xfrm>
            <a:off x="4968150" y="6827689"/>
            <a:ext cx="2196600" cy="1994700"/>
          </a:xfrm>
          <a:prstGeom prst="rect">
            <a:avLst/>
          </a:prstGeom>
          <a:noFill/>
          <a:ln>
            <a:noFill/>
          </a:ln>
        </p:spPr>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2">
  <p:cSld name="TITLE_ONLY_1">
    <p:spTree>
      <p:nvGrpSpPr>
        <p:cNvPr id="484" name="Shape 484"/>
        <p:cNvGrpSpPr/>
        <p:nvPr/>
      </p:nvGrpSpPr>
      <p:grpSpPr>
        <a:xfrm>
          <a:off x="0" y="0"/>
          <a:ext cx="0" cy="0"/>
          <a:chOff x="0" y="0"/>
          <a:chExt cx="0" cy="0"/>
        </a:xfrm>
      </p:grpSpPr>
      <p:sp>
        <p:nvSpPr>
          <p:cNvPr id="485" name="Google Shape;485;p37"/>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486" name="Google Shape;486;p37"/>
          <p:cNvGrpSpPr/>
          <p:nvPr/>
        </p:nvGrpSpPr>
        <p:grpSpPr>
          <a:xfrm>
            <a:off x="0" y="-222"/>
            <a:ext cx="7315440" cy="9144114"/>
            <a:chOff x="0" y="-125"/>
            <a:chExt cx="9144300" cy="5143500"/>
          </a:xfrm>
        </p:grpSpPr>
        <p:sp>
          <p:nvSpPr>
            <p:cNvPr id="487" name="Google Shape;487;p37"/>
            <p:cNvSpPr/>
            <p:nvPr/>
          </p:nvSpPr>
          <p:spPr>
            <a:xfrm>
              <a:off x="0" y="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88" name="Google Shape;488;p37"/>
            <p:cNvSpPr/>
            <p:nvPr/>
          </p:nvSpPr>
          <p:spPr>
            <a:xfrm>
              <a:off x="0" y="505180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89" name="Google Shape;489;p37"/>
            <p:cNvSpPr/>
            <p:nvPr/>
          </p:nvSpPr>
          <p:spPr>
            <a:xfrm rot="-5400000">
              <a:off x="-25260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90" name="Google Shape;490;p37"/>
            <p:cNvSpPr/>
            <p:nvPr/>
          </p:nvSpPr>
          <p:spPr>
            <a:xfrm rot="-5400000">
              <a:off x="65268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491" name="Google Shape;491;p37"/>
          <p:cNvSpPr txBox="1"/>
          <p:nvPr>
            <p:ph type="title"/>
          </p:nvPr>
        </p:nvSpPr>
        <p:spPr>
          <a:xfrm>
            <a:off x="346840" y="963244"/>
            <a:ext cx="66531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TITLE_ONLY_1_1_2">
    <p:spTree>
      <p:nvGrpSpPr>
        <p:cNvPr id="492" name="Shape 492"/>
        <p:cNvGrpSpPr/>
        <p:nvPr/>
      </p:nvGrpSpPr>
      <p:grpSpPr>
        <a:xfrm>
          <a:off x="0" y="0"/>
          <a:ext cx="0" cy="0"/>
          <a:chOff x="0" y="0"/>
          <a:chExt cx="0" cy="0"/>
        </a:xfrm>
      </p:grpSpPr>
      <p:sp>
        <p:nvSpPr>
          <p:cNvPr id="493" name="Google Shape;493;p38"/>
          <p:cNvSpPr/>
          <p:nvPr/>
        </p:nvSpPr>
        <p:spPr>
          <a:xfrm>
            <a:off x="266160" y="2101377"/>
            <a:ext cx="3391500" cy="2142300"/>
          </a:xfrm>
          <a:prstGeom prst="rect">
            <a:avLst/>
          </a:prstGeom>
          <a:solidFill>
            <a:schemeClr val="accent1"/>
          </a:solidFill>
          <a:ln cap="flat" cmpd="sng" w="19050">
            <a:solidFill>
              <a:schemeClr val="accent1"/>
            </a:solidFill>
            <a:prstDash val="solid"/>
            <a:round/>
            <a:headEnd len="sm" w="sm" type="none"/>
            <a:tailEnd len="sm" w="sm" type="none"/>
          </a:ln>
        </p:spPr>
        <p:txBody>
          <a:bodyPr anchorCtr="0" anchor="t" bIns="182875" lIns="182875" spcFirstLastPara="1" rIns="182875" wrap="square" tIns="182875">
            <a:noAutofit/>
          </a:bodyPr>
          <a:lstStyle/>
          <a:p>
            <a:pPr indent="0" lvl="0" marL="0" rtl="0" algn="l">
              <a:spcBef>
                <a:spcPts val="0"/>
              </a:spcBef>
              <a:spcAft>
                <a:spcPts val="0"/>
              </a:spcAft>
              <a:buNone/>
            </a:pPr>
            <a:r>
              <a:rPr lang="en" sz="1200">
                <a:solidFill>
                  <a:schemeClr val="accent1"/>
                </a:solidFill>
                <a:latin typeface="Lexend Light"/>
                <a:ea typeface="Lexend Light"/>
                <a:cs typeface="Lexend Light"/>
                <a:sym typeface="Lexend Light"/>
              </a:rPr>
              <a:t>Lorem ipsum dolor sit amet, consectetur adipiscing elit. Nunc vitae ultricies tortor. Pellentesque rhoncus congue mauris, vitae pretium congue nibh rutrum eget.</a:t>
            </a:r>
            <a:endParaRPr sz="1200">
              <a:solidFill>
                <a:schemeClr val="accent1"/>
              </a:solidFill>
              <a:latin typeface="Lexend Light"/>
              <a:ea typeface="Lexend Light"/>
              <a:cs typeface="Lexend Light"/>
              <a:sym typeface="Lexend Light"/>
            </a:endParaRPr>
          </a:p>
        </p:txBody>
      </p:sp>
      <p:sp>
        <p:nvSpPr>
          <p:cNvPr id="494" name="Google Shape;494;p38"/>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95" name="Google Shape;495;p38"/>
          <p:cNvSpPr txBox="1"/>
          <p:nvPr>
            <p:ph type="title"/>
          </p:nvPr>
        </p:nvSpPr>
        <p:spPr>
          <a:xfrm>
            <a:off x="212400" y="528178"/>
            <a:ext cx="6777000" cy="13110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6" name="Google Shape;496;p38"/>
          <p:cNvSpPr txBox="1"/>
          <p:nvPr>
            <p:ph idx="1" type="subTitle"/>
          </p:nvPr>
        </p:nvSpPr>
        <p:spPr>
          <a:xfrm>
            <a:off x="371760" y="2306632"/>
            <a:ext cx="3147300" cy="17316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grpSp>
        <p:nvGrpSpPr>
          <p:cNvPr id="497" name="Google Shape;497;p38"/>
          <p:cNvGrpSpPr/>
          <p:nvPr/>
        </p:nvGrpSpPr>
        <p:grpSpPr>
          <a:xfrm>
            <a:off x="0" y="-222"/>
            <a:ext cx="7315440" cy="9144114"/>
            <a:chOff x="0" y="-125"/>
            <a:chExt cx="9144300" cy="5143500"/>
          </a:xfrm>
        </p:grpSpPr>
        <p:sp>
          <p:nvSpPr>
            <p:cNvPr id="498" name="Google Shape;498;p38"/>
            <p:cNvSpPr/>
            <p:nvPr/>
          </p:nvSpPr>
          <p:spPr>
            <a:xfrm>
              <a:off x="0" y="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99" name="Google Shape;499;p38"/>
            <p:cNvSpPr/>
            <p:nvPr/>
          </p:nvSpPr>
          <p:spPr>
            <a:xfrm>
              <a:off x="0" y="505180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00" name="Google Shape;500;p38"/>
            <p:cNvSpPr/>
            <p:nvPr/>
          </p:nvSpPr>
          <p:spPr>
            <a:xfrm rot="-5400000">
              <a:off x="-25260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01" name="Google Shape;501;p38"/>
            <p:cNvSpPr/>
            <p:nvPr/>
          </p:nvSpPr>
          <p:spPr>
            <a:xfrm rot="-5400000">
              <a:off x="65268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502" name="Google Shape;502;p38"/>
          <p:cNvSpPr/>
          <p:nvPr/>
        </p:nvSpPr>
        <p:spPr>
          <a:xfrm>
            <a:off x="3657600" y="2101377"/>
            <a:ext cx="3391500" cy="2253900"/>
          </a:xfrm>
          <a:prstGeom prst="rect">
            <a:avLst/>
          </a:prstGeom>
          <a:solidFill>
            <a:schemeClr val="accent2"/>
          </a:solidFill>
          <a:ln cap="flat" cmpd="sng" w="19050">
            <a:solidFill>
              <a:schemeClr val="accent2"/>
            </a:solidFill>
            <a:prstDash val="solid"/>
            <a:round/>
            <a:headEnd len="sm" w="sm" type="none"/>
            <a:tailEnd len="sm" w="sm" type="none"/>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accent1"/>
              </a:solidFill>
              <a:latin typeface="Lexend Light"/>
              <a:ea typeface="Lexend Light"/>
              <a:cs typeface="Lexend Light"/>
              <a:sym typeface="Lexend Light"/>
            </a:endParaRPr>
          </a:p>
        </p:txBody>
      </p:sp>
      <p:sp>
        <p:nvSpPr>
          <p:cNvPr id="503" name="Google Shape;503;p38"/>
          <p:cNvSpPr txBox="1"/>
          <p:nvPr>
            <p:ph idx="2" type="subTitle"/>
          </p:nvPr>
        </p:nvSpPr>
        <p:spPr>
          <a:xfrm>
            <a:off x="3779640" y="2306632"/>
            <a:ext cx="3147300" cy="17316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504" name="Google Shape;504;p38"/>
          <p:cNvSpPr/>
          <p:nvPr/>
        </p:nvSpPr>
        <p:spPr>
          <a:xfrm>
            <a:off x="266160" y="4243543"/>
            <a:ext cx="3391500" cy="2142300"/>
          </a:xfrm>
          <a:prstGeom prst="rect">
            <a:avLst/>
          </a:prstGeom>
          <a:solidFill>
            <a:schemeClr val="accent2"/>
          </a:solidFill>
          <a:ln cap="flat" cmpd="sng" w="19050">
            <a:solidFill>
              <a:schemeClr val="accent2"/>
            </a:solidFill>
            <a:prstDash val="solid"/>
            <a:round/>
            <a:headEnd len="sm" w="sm" type="none"/>
            <a:tailEnd len="sm" w="sm" type="none"/>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accent1"/>
              </a:solidFill>
              <a:latin typeface="Lexend Light"/>
              <a:ea typeface="Lexend Light"/>
              <a:cs typeface="Lexend Light"/>
              <a:sym typeface="Lexend Light"/>
            </a:endParaRPr>
          </a:p>
        </p:txBody>
      </p:sp>
      <p:sp>
        <p:nvSpPr>
          <p:cNvPr id="505" name="Google Shape;505;p38"/>
          <p:cNvSpPr txBox="1"/>
          <p:nvPr>
            <p:ph idx="3" type="subTitle"/>
          </p:nvPr>
        </p:nvSpPr>
        <p:spPr>
          <a:xfrm>
            <a:off x="371760" y="4448798"/>
            <a:ext cx="3147300" cy="17316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506" name="Google Shape;506;p38"/>
          <p:cNvSpPr/>
          <p:nvPr/>
        </p:nvSpPr>
        <p:spPr>
          <a:xfrm>
            <a:off x="3657600" y="4243543"/>
            <a:ext cx="3391500" cy="2142300"/>
          </a:xfrm>
          <a:prstGeom prst="rect">
            <a:avLst/>
          </a:prstGeom>
          <a:solidFill>
            <a:schemeClr val="accent1"/>
          </a:solidFill>
          <a:ln cap="flat" cmpd="sng" w="19050">
            <a:solidFill>
              <a:schemeClr val="accent1"/>
            </a:solidFill>
            <a:prstDash val="solid"/>
            <a:round/>
            <a:headEnd len="sm" w="sm" type="none"/>
            <a:tailEnd len="sm" w="sm" type="none"/>
          </a:ln>
        </p:spPr>
        <p:txBody>
          <a:bodyPr anchorCtr="0" anchor="t" bIns="182875" lIns="182875" spcFirstLastPara="1" rIns="182875" wrap="square" tIns="182875">
            <a:noAutofit/>
          </a:bodyPr>
          <a:lstStyle/>
          <a:p>
            <a:pPr indent="0" lvl="0" marL="0" rtl="0" algn="l">
              <a:spcBef>
                <a:spcPts val="0"/>
              </a:spcBef>
              <a:spcAft>
                <a:spcPts val="0"/>
              </a:spcAft>
              <a:buNone/>
            </a:pPr>
            <a:r>
              <a:rPr lang="en" sz="1200">
                <a:solidFill>
                  <a:schemeClr val="accent1"/>
                </a:solidFill>
                <a:latin typeface="Lexend Light"/>
                <a:ea typeface="Lexend Light"/>
                <a:cs typeface="Lexend Light"/>
                <a:sym typeface="Lexend Light"/>
              </a:rPr>
              <a:t>Lorem ipsum dolor sit amet, consectetur adipiscing elit. Nunc vitae ultricies tortor. Pellentesque rhoncus congue mauris, vitae pretium congue nibh rutrum eget.</a:t>
            </a:r>
            <a:endParaRPr sz="1200">
              <a:solidFill>
                <a:schemeClr val="accent1"/>
              </a:solidFill>
              <a:latin typeface="Lexend Light"/>
              <a:ea typeface="Lexend Light"/>
              <a:cs typeface="Lexend Light"/>
              <a:sym typeface="Lexend Light"/>
            </a:endParaRPr>
          </a:p>
        </p:txBody>
      </p:sp>
      <p:sp>
        <p:nvSpPr>
          <p:cNvPr id="507" name="Google Shape;507;p38"/>
          <p:cNvSpPr txBox="1"/>
          <p:nvPr>
            <p:ph idx="4" type="subTitle"/>
          </p:nvPr>
        </p:nvSpPr>
        <p:spPr>
          <a:xfrm>
            <a:off x="3763200" y="4448798"/>
            <a:ext cx="3147300" cy="17316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508" name="Google Shape;508;p38"/>
          <p:cNvSpPr/>
          <p:nvPr/>
        </p:nvSpPr>
        <p:spPr>
          <a:xfrm>
            <a:off x="266160" y="6385709"/>
            <a:ext cx="3391500" cy="2142300"/>
          </a:xfrm>
          <a:prstGeom prst="rect">
            <a:avLst/>
          </a:prstGeom>
          <a:solidFill>
            <a:schemeClr val="accent1"/>
          </a:solidFill>
          <a:ln cap="flat" cmpd="sng" w="19050">
            <a:solidFill>
              <a:schemeClr val="accent1"/>
            </a:solidFill>
            <a:prstDash val="solid"/>
            <a:round/>
            <a:headEnd len="sm" w="sm" type="none"/>
            <a:tailEnd len="sm" w="sm" type="none"/>
          </a:ln>
        </p:spPr>
        <p:txBody>
          <a:bodyPr anchorCtr="0" anchor="t" bIns="182875" lIns="182875" spcFirstLastPara="1" rIns="182875" wrap="square" tIns="182875">
            <a:noAutofit/>
          </a:bodyPr>
          <a:lstStyle/>
          <a:p>
            <a:pPr indent="0" lvl="0" marL="0" rtl="0" algn="l">
              <a:spcBef>
                <a:spcPts val="0"/>
              </a:spcBef>
              <a:spcAft>
                <a:spcPts val="0"/>
              </a:spcAft>
              <a:buNone/>
            </a:pPr>
            <a:r>
              <a:rPr lang="en" sz="1200">
                <a:solidFill>
                  <a:schemeClr val="accent1"/>
                </a:solidFill>
                <a:latin typeface="Lexend Light"/>
                <a:ea typeface="Lexend Light"/>
                <a:cs typeface="Lexend Light"/>
                <a:sym typeface="Lexend Light"/>
              </a:rPr>
              <a:t>Lorem ipsum dolor sit amet, consectetur adipiscing elit. Nunc vitae ultricies tortor. Pellentesque rhoncus congue mauris, vitae pretium congue nibh rutrum eget.</a:t>
            </a:r>
            <a:endParaRPr sz="1200">
              <a:solidFill>
                <a:schemeClr val="accent1"/>
              </a:solidFill>
              <a:latin typeface="Lexend Light"/>
              <a:ea typeface="Lexend Light"/>
              <a:cs typeface="Lexend Light"/>
              <a:sym typeface="Lexend Light"/>
            </a:endParaRPr>
          </a:p>
        </p:txBody>
      </p:sp>
      <p:sp>
        <p:nvSpPr>
          <p:cNvPr id="509" name="Google Shape;509;p38"/>
          <p:cNvSpPr txBox="1"/>
          <p:nvPr>
            <p:ph idx="5" type="subTitle"/>
          </p:nvPr>
        </p:nvSpPr>
        <p:spPr>
          <a:xfrm>
            <a:off x="371760" y="6590964"/>
            <a:ext cx="3147300" cy="17316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510" name="Google Shape;510;p38"/>
          <p:cNvSpPr/>
          <p:nvPr/>
        </p:nvSpPr>
        <p:spPr>
          <a:xfrm>
            <a:off x="3657600" y="6385709"/>
            <a:ext cx="3391500" cy="2142300"/>
          </a:xfrm>
          <a:prstGeom prst="rect">
            <a:avLst/>
          </a:prstGeom>
          <a:solidFill>
            <a:schemeClr val="accent2"/>
          </a:solidFill>
          <a:ln cap="flat" cmpd="sng" w="19050">
            <a:solidFill>
              <a:schemeClr val="accent2"/>
            </a:solidFill>
            <a:prstDash val="solid"/>
            <a:round/>
            <a:headEnd len="sm" w="sm" type="none"/>
            <a:tailEnd len="sm" w="sm" type="none"/>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accent1"/>
              </a:solidFill>
              <a:latin typeface="Lexend Light"/>
              <a:ea typeface="Lexend Light"/>
              <a:cs typeface="Lexend Light"/>
              <a:sym typeface="Lexend Light"/>
            </a:endParaRPr>
          </a:p>
        </p:txBody>
      </p:sp>
      <p:sp>
        <p:nvSpPr>
          <p:cNvPr id="511" name="Google Shape;511;p38"/>
          <p:cNvSpPr txBox="1"/>
          <p:nvPr>
            <p:ph idx="6" type="subTitle"/>
          </p:nvPr>
        </p:nvSpPr>
        <p:spPr>
          <a:xfrm>
            <a:off x="3779640" y="6590964"/>
            <a:ext cx="3147300" cy="17316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TITLE_ONLY_1_1_1">
    <p:spTree>
      <p:nvGrpSpPr>
        <p:cNvPr id="512" name="Shape 512"/>
        <p:cNvGrpSpPr/>
        <p:nvPr/>
      </p:nvGrpSpPr>
      <p:grpSpPr>
        <a:xfrm>
          <a:off x="0" y="0"/>
          <a:ext cx="0" cy="0"/>
          <a:chOff x="0" y="0"/>
          <a:chExt cx="0" cy="0"/>
        </a:xfrm>
      </p:grpSpPr>
      <p:sp>
        <p:nvSpPr>
          <p:cNvPr id="513" name="Google Shape;513;p39"/>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514" name="Google Shape;514;p39"/>
          <p:cNvGrpSpPr/>
          <p:nvPr/>
        </p:nvGrpSpPr>
        <p:grpSpPr>
          <a:xfrm>
            <a:off x="0" y="-222"/>
            <a:ext cx="7315440" cy="9144114"/>
            <a:chOff x="0" y="-125"/>
            <a:chExt cx="9144300" cy="5143500"/>
          </a:xfrm>
        </p:grpSpPr>
        <p:sp>
          <p:nvSpPr>
            <p:cNvPr id="515" name="Google Shape;515;p39"/>
            <p:cNvSpPr/>
            <p:nvPr/>
          </p:nvSpPr>
          <p:spPr>
            <a:xfrm>
              <a:off x="0" y="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16" name="Google Shape;516;p39"/>
            <p:cNvSpPr/>
            <p:nvPr/>
          </p:nvSpPr>
          <p:spPr>
            <a:xfrm>
              <a:off x="0" y="505180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17" name="Google Shape;517;p39"/>
            <p:cNvSpPr/>
            <p:nvPr/>
          </p:nvSpPr>
          <p:spPr>
            <a:xfrm rot="-5400000">
              <a:off x="-25260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18" name="Google Shape;518;p39"/>
            <p:cNvSpPr/>
            <p:nvPr/>
          </p:nvSpPr>
          <p:spPr>
            <a:xfrm rot="-5400000">
              <a:off x="65268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519" name="Google Shape;519;p39"/>
          <p:cNvSpPr txBox="1"/>
          <p:nvPr>
            <p:ph idx="1" type="body"/>
          </p:nvPr>
        </p:nvSpPr>
        <p:spPr>
          <a:xfrm>
            <a:off x="209420" y="7180933"/>
            <a:ext cx="4766700" cy="1491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xplanation 1">
  <p:cSld name="ONE_COLUMN_TEXT">
    <p:bg>
      <p:bgPr>
        <a:solidFill>
          <a:schemeClr val="dk2"/>
        </a:solidFill>
      </p:bgPr>
    </p:bg>
    <p:spTree>
      <p:nvGrpSpPr>
        <p:cNvPr id="520" name="Shape 520"/>
        <p:cNvGrpSpPr/>
        <p:nvPr/>
      </p:nvGrpSpPr>
      <p:grpSpPr>
        <a:xfrm>
          <a:off x="0" y="0"/>
          <a:ext cx="0" cy="0"/>
          <a:chOff x="0" y="0"/>
          <a:chExt cx="0" cy="0"/>
        </a:xfrm>
      </p:grpSpPr>
      <p:sp>
        <p:nvSpPr>
          <p:cNvPr id="521" name="Google Shape;521;p40"/>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522" name="Google Shape;522;p40"/>
          <p:cNvSpPr/>
          <p:nvPr/>
        </p:nvSpPr>
        <p:spPr>
          <a:xfrm>
            <a:off x="0" y="3138044"/>
            <a:ext cx="7315200" cy="60060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523" name="Google Shape;523;p40"/>
          <p:cNvSpPr txBox="1"/>
          <p:nvPr>
            <p:ph idx="1" type="body"/>
          </p:nvPr>
        </p:nvSpPr>
        <p:spPr>
          <a:xfrm>
            <a:off x="346840" y="525511"/>
            <a:ext cx="1442700" cy="2976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
        <p:nvSpPr>
          <p:cNvPr id="524" name="Google Shape;524;p40"/>
          <p:cNvSpPr txBox="1"/>
          <p:nvPr>
            <p:ph idx="2" type="subTitle"/>
          </p:nvPr>
        </p:nvSpPr>
        <p:spPr>
          <a:xfrm>
            <a:off x="346840" y="3905956"/>
            <a:ext cx="5718600" cy="858000"/>
          </a:xfrm>
          <a:prstGeom prst="rect">
            <a:avLst/>
          </a:prstGeom>
        </p:spPr>
        <p:txBody>
          <a:bodyPr anchorCtr="0" anchor="t" bIns="91425" lIns="91425" spcFirstLastPara="1" rIns="91425" wrap="square" tIns="91425">
            <a:noAutofit/>
          </a:bodyPr>
          <a:lstStyle>
            <a:lvl1pPr lvl="0">
              <a:spcBef>
                <a:spcPts val="0"/>
              </a:spcBef>
              <a:spcAft>
                <a:spcPts val="0"/>
              </a:spcAft>
              <a:buSzPts val="2400"/>
              <a:buFont typeface="Spline Sans"/>
              <a:buNone/>
              <a:defRPr b="1" sz="2400">
                <a:latin typeface="Spline Sans"/>
                <a:ea typeface="Spline Sans"/>
                <a:cs typeface="Spline Sans"/>
                <a:sym typeface="Spline Sans"/>
              </a:defRPr>
            </a:lvl1pPr>
            <a:lvl2pPr lvl="1">
              <a:spcBef>
                <a:spcPts val="0"/>
              </a:spcBef>
              <a:spcAft>
                <a:spcPts val="0"/>
              </a:spcAft>
              <a:buSzPts val="2400"/>
              <a:buFont typeface="Spline Sans"/>
              <a:buNone/>
              <a:defRPr b="1" sz="2400">
                <a:latin typeface="Spline Sans"/>
                <a:ea typeface="Spline Sans"/>
                <a:cs typeface="Spline Sans"/>
                <a:sym typeface="Spline Sans"/>
              </a:defRPr>
            </a:lvl2pPr>
            <a:lvl3pPr lvl="2">
              <a:spcBef>
                <a:spcPts val="0"/>
              </a:spcBef>
              <a:spcAft>
                <a:spcPts val="0"/>
              </a:spcAft>
              <a:buSzPts val="2400"/>
              <a:buFont typeface="Spline Sans"/>
              <a:buNone/>
              <a:defRPr b="1" sz="2400">
                <a:latin typeface="Spline Sans"/>
                <a:ea typeface="Spline Sans"/>
                <a:cs typeface="Spline Sans"/>
                <a:sym typeface="Spline Sans"/>
              </a:defRPr>
            </a:lvl3pPr>
            <a:lvl4pPr lvl="3">
              <a:spcBef>
                <a:spcPts val="0"/>
              </a:spcBef>
              <a:spcAft>
                <a:spcPts val="0"/>
              </a:spcAft>
              <a:buSzPts val="2400"/>
              <a:buFont typeface="Spline Sans"/>
              <a:buNone/>
              <a:defRPr b="1" sz="2400">
                <a:latin typeface="Spline Sans"/>
                <a:ea typeface="Spline Sans"/>
                <a:cs typeface="Spline Sans"/>
                <a:sym typeface="Spline Sans"/>
              </a:defRPr>
            </a:lvl4pPr>
            <a:lvl5pPr lvl="4">
              <a:spcBef>
                <a:spcPts val="0"/>
              </a:spcBef>
              <a:spcAft>
                <a:spcPts val="0"/>
              </a:spcAft>
              <a:buSzPts val="2400"/>
              <a:buFont typeface="Spline Sans"/>
              <a:buNone/>
              <a:defRPr b="1" sz="2400">
                <a:latin typeface="Spline Sans"/>
                <a:ea typeface="Spline Sans"/>
                <a:cs typeface="Spline Sans"/>
                <a:sym typeface="Spline Sans"/>
              </a:defRPr>
            </a:lvl5pPr>
            <a:lvl6pPr lvl="5">
              <a:spcBef>
                <a:spcPts val="0"/>
              </a:spcBef>
              <a:spcAft>
                <a:spcPts val="0"/>
              </a:spcAft>
              <a:buSzPts val="2400"/>
              <a:buFont typeface="Spline Sans"/>
              <a:buNone/>
              <a:defRPr b="1" sz="2400">
                <a:latin typeface="Spline Sans"/>
                <a:ea typeface="Spline Sans"/>
                <a:cs typeface="Spline Sans"/>
                <a:sym typeface="Spline Sans"/>
              </a:defRPr>
            </a:lvl6pPr>
            <a:lvl7pPr lvl="6">
              <a:spcBef>
                <a:spcPts val="0"/>
              </a:spcBef>
              <a:spcAft>
                <a:spcPts val="0"/>
              </a:spcAft>
              <a:buSzPts val="2400"/>
              <a:buFont typeface="Spline Sans"/>
              <a:buNone/>
              <a:defRPr b="1" sz="2400">
                <a:latin typeface="Spline Sans"/>
                <a:ea typeface="Spline Sans"/>
                <a:cs typeface="Spline Sans"/>
                <a:sym typeface="Spline Sans"/>
              </a:defRPr>
            </a:lvl7pPr>
            <a:lvl8pPr lvl="7">
              <a:spcBef>
                <a:spcPts val="0"/>
              </a:spcBef>
              <a:spcAft>
                <a:spcPts val="0"/>
              </a:spcAft>
              <a:buSzPts val="2400"/>
              <a:buFont typeface="Spline Sans"/>
              <a:buNone/>
              <a:defRPr b="1" sz="2400">
                <a:latin typeface="Spline Sans"/>
                <a:ea typeface="Spline Sans"/>
                <a:cs typeface="Spline Sans"/>
                <a:sym typeface="Spline Sans"/>
              </a:defRPr>
            </a:lvl8pPr>
            <a:lvl9pPr lvl="8">
              <a:spcBef>
                <a:spcPts val="0"/>
              </a:spcBef>
              <a:spcAft>
                <a:spcPts val="0"/>
              </a:spcAft>
              <a:buSzPts val="2400"/>
              <a:buFont typeface="Spline Sans"/>
              <a:buNone/>
              <a:defRPr b="1" sz="2400">
                <a:latin typeface="Spline Sans"/>
                <a:ea typeface="Spline Sans"/>
                <a:cs typeface="Spline Sans"/>
                <a:sym typeface="Spline Sans"/>
              </a:defRPr>
            </a:lvl9pPr>
          </a:lstStyle>
          <a:p/>
        </p:txBody>
      </p:sp>
      <p:sp>
        <p:nvSpPr>
          <p:cNvPr id="525" name="Google Shape;525;p40"/>
          <p:cNvSpPr txBox="1"/>
          <p:nvPr>
            <p:ph idx="3" type="body"/>
          </p:nvPr>
        </p:nvSpPr>
        <p:spPr>
          <a:xfrm>
            <a:off x="346840" y="5181778"/>
            <a:ext cx="5718600" cy="3108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526" name="Google Shape;526;p40"/>
          <p:cNvSpPr txBox="1"/>
          <p:nvPr>
            <p:ph idx="4" type="body"/>
          </p:nvPr>
        </p:nvSpPr>
        <p:spPr>
          <a:xfrm>
            <a:off x="944880" y="1225911"/>
            <a:ext cx="5547300" cy="1918500"/>
          </a:xfrm>
          <a:prstGeom prst="rect">
            <a:avLst/>
          </a:prstGeom>
        </p:spPr>
        <p:txBody>
          <a:bodyPr anchorCtr="0" anchor="ctr"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527" name="Google Shape;527;p40"/>
          <p:cNvSpPr/>
          <p:nvPr/>
        </p:nvSpPr>
        <p:spPr>
          <a:xfrm>
            <a:off x="430080" y="1225911"/>
            <a:ext cx="430200" cy="1918500"/>
          </a:xfrm>
          <a:prstGeom prst="rect">
            <a:avLst/>
          </a:prstGeom>
          <a:solidFill>
            <a:schemeClr val="l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2400">
              <a:solidFill>
                <a:schemeClr val="dk1"/>
              </a:solidFill>
              <a:latin typeface="Spline Sans"/>
              <a:ea typeface="Spline Sans"/>
              <a:cs typeface="Spline Sans"/>
              <a:sym typeface="Spline Sans"/>
            </a:endParaRPr>
          </a:p>
        </p:txBody>
      </p:sp>
      <p:sp>
        <p:nvSpPr>
          <p:cNvPr id="528" name="Google Shape;528;p40"/>
          <p:cNvSpPr txBox="1"/>
          <p:nvPr>
            <p:ph idx="5" type="subTitle"/>
          </p:nvPr>
        </p:nvSpPr>
        <p:spPr>
          <a:xfrm>
            <a:off x="425660" y="1208711"/>
            <a:ext cx="438900" cy="979200"/>
          </a:xfrm>
          <a:prstGeom prst="rect">
            <a:avLst/>
          </a:prstGeom>
        </p:spPr>
        <p:txBody>
          <a:bodyPr anchorCtr="0" anchor="ctr" bIns="91425" lIns="91425" spcFirstLastPara="1" rIns="91425" wrap="square" tIns="91425">
            <a:noAutofit/>
          </a:bodyPr>
          <a:lstStyle>
            <a:lvl1pPr lvl="0" algn="ctr">
              <a:spcBef>
                <a:spcPts val="0"/>
              </a:spcBef>
              <a:spcAft>
                <a:spcPts val="0"/>
              </a:spcAft>
              <a:buSzPts val="2400"/>
              <a:buFont typeface="Spline Sans"/>
              <a:buNone/>
              <a:defRPr b="1" sz="2400">
                <a:latin typeface="Spline Sans"/>
                <a:ea typeface="Spline Sans"/>
                <a:cs typeface="Spline Sans"/>
                <a:sym typeface="Spline Sans"/>
              </a:defRPr>
            </a:lvl1pPr>
            <a:lvl2pPr lvl="1">
              <a:spcBef>
                <a:spcPts val="0"/>
              </a:spcBef>
              <a:spcAft>
                <a:spcPts val="0"/>
              </a:spcAft>
              <a:buSzPts val="2800"/>
              <a:buFont typeface="Spline Sans"/>
              <a:buNone/>
              <a:defRPr b="1">
                <a:latin typeface="Spline Sans"/>
                <a:ea typeface="Spline Sans"/>
                <a:cs typeface="Spline Sans"/>
                <a:sym typeface="Spline Sans"/>
              </a:defRPr>
            </a:lvl2pPr>
            <a:lvl3pPr lvl="2">
              <a:spcBef>
                <a:spcPts val="0"/>
              </a:spcBef>
              <a:spcAft>
                <a:spcPts val="0"/>
              </a:spcAft>
              <a:buSzPts val="2800"/>
              <a:buFont typeface="Spline Sans"/>
              <a:buNone/>
              <a:defRPr b="1">
                <a:latin typeface="Spline Sans"/>
                <a:ea typeface="Spline Sans"/>
                <a:cs typeface="Spline Sans"/>
                <a:sym typeface="Spline Sans"/>
              </a:defRPr>
            </a:lvl3pPr>
            <a:lvl4pPr lvl="3">
              <a:spcBef>
                <a:spcPts val="0"/>
              </a:spcBef>
              <a:spcAft>
                <a:spcPts val="0"/>
              </a:spcAft>
              <a:buSzPts val="2800"/>
              <a:buFont typeface="Spline Sans"/>
              <a:buNone/>
              <a:defRPr b="1">
                <a:latin typeface="Spline Sans"/>
                <a:ea typeface="Spline Sans"/>
                <a:cs typeface="Spline Sans"/>
                <a:sym typeface="Spline Sans"/>
              </a:defRPr>
            </a:lvl4pPr>
            <a:lvl5pPr lvl="4">
              <a:spcBef>
                <a:spcPts val="0"/>
              </a:spcBef>
              <a:spcAft>
                <a:spcPts val="0"/>
              </a:spcAft>
              <a:buSzPts val="2800"/>
              <a:buFont typeface="Spline Sans"/>
              <a:buNone/>
              <a:defRPr b="1">
                <a:latin typeface="Spline Sans"/>
                <a:ea typeface="Spline Sans"/>
                <a:cs typeface="Spline Sans"/>
                <a:sym typeface="Spline Sans"/>
              </a:defRPr>
            </a:lvl5pPr>
            <a:lvl6pPr lvl="5">
              <a:spcBef>
                <a:spcPts val="0"/>
              </a:spcBef>
              <a:spcAft>
                <a:spcPts val="0"/>
              </a:spcAft>
              <a:buSzPts val="2800"/>
              <a:buFont typeface="Spline Sans"/>
              <a:buNone/>
              <a:defRPr b="1">
                <a:latin typeface="Spline Sans"/>
                <a:ea typeface="Spline Sans"/>
                <a:cs typeface="Spline Sans"/>
                <a:sym typeface="Spline Sans"/>
              </a:defRPr>
            </a:lvl6pPr>
            <a:lvl7pPr lvl="6">
              <a:spcBef>
                <a:spcPts val="0"/>
              </a:spcBef>
              <a:spcAft>
                <a:spcPts val="0"/>
              </a:spcAft>
              <a:buSzPts val="2800"/>
              <a:buFont typeface="Spline Sans"/>
              <a:buNone/>
              <a:defRPr b="1">
                <a:latin typeface="Spline Sans"/>
                <a:ea typeface="Spline Sans"/>
                <a:cs typeface="Spline Sans"/>
                <a:sym typeface="Spline Sans"/>
              </a:defRPr>
            </a:lvl7pPr>
            <a:lvl8pPr lvl="7">
              <a:spcBef>
                <a:spcPts val="0"/>
              </a:spcBef>
              <a:spcAft>
                <a:spcPts val="0"/>
              </a:spcAft>
              <a:buSzPts val="2800"/>
              <a:buFont typeface="Spline Sans"/>
              <a:buNone/>
              <a:defRPr b="1">
                <a:latin typeface="Spline Sans"/>
                <a:ea typeface="Spline Sans"/>
                <a:cs typeface="Spline Sans"/>
                <a:sym typeface="Spline Sans"/>
              </a:defRPr>
            </a:lvl8pPr>
            <a:lvl9pPr lvl="8">
              <a:spcBef>
                <a:spcPts val="0"/>
              </a:spcBef>
              <a:spcAft>
                <a:spcPts val="0"/>
              </a:spcAft>
              <a:buSzPts val="2800"/>
              <a:buFont typeface="Spline Sans"/>
              <a:buNone/>
              <a:defRPr b="1">
                <a:latin typeface="Spline Sans"/>
                <a:ea typeface="Spline Sans"/>
                <a:cs typeface="Spline Sans"/>
                <a:sym typeface="Spline Sans"/>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xplanation 2">
  <p:cSld name="ONE_COLUMN_TEXT_1">
    <p:bg>
      <p:bgPr>
        <a:solidFill>
          <a:schemeClr val="dk2"/>
        </a:solidFill>
      </p:bgPr>
    </p:bg>
    <p:spTree>
      <p:nvGrpSpPr>
        <p:cNvPr id="529" name="Shape 529"/>
        <p:cNvGrpSpPr/>
        <p:nvPr/>
      </p:nvGrpSpPr>
      <p:grpSpPr>
        <a:xfrm>
          <a:off x="0" y="0"/>
          <a:ext cx="0" cy="0"/>
          <a:chOff x="0" y="0"/>
          <a:chExt cx="0" cy="0"/>
        </a:xfrm>
      </p:grpSpPr>
      <p:sp>
        <p:nvSpPr>
          <p:cNvPr id="530" name="Google Shape;530;p41"/>
          <p:cNvSpPr/>
          <p:nvPr/>
        </p:nvSpPr>
        <p:spPr>
          <a:xfrm>
            <a:off x="0" y="2182000"/>
            <a:ext cx="7315200" cy="69621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31" name="Google Shape;531;p41"/>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32" name="Google Shape;532;p41"/>
          <p:cNvSpPr txBox="1"/>
          <p:nvPr>
            <p:ph idx="1" type="body"/>
          </p:nvPr>
        </p:nvSpPr>
        <p:spPr>
          <a:xfrm>
            <a:off x="346840" y="525511"/>
            <a:ext cx="1442700" cy="2976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
        <p:nvSpPr>
          <p:cNvPr id="533" name="Google Shape;533;p41"/>
          <p:cNvSpPr txBox="1"/>
          <p:nvPr>
            <p:ph idx="2" type="subTitle"/>
          </p:nvPr>
        </p:nvSpPr>
        <p:spPr>
          <a:xfrm>
            <a:off x="346840" y="2974889"/>
            <a:ext cx="3280200" cy="858000"/>
          </a:xfrm>
          <a:prstGeom prst="rect">
            <a:avLst/>
          </a:prstGeom>
        </p:spPr>
        <p:txBody>
          <a:bodyPr anchorCtr="0" anchor="t" bIns="91425" lIns="91425" spcFirstLastPara="1" rIns="91425" wrap="square" tIns="91425">
            <a:noAutofit/>
          </a:bodyPr>
          <a:lstStyle>
            <a:lvl1pPr lvl="0">
              <a:spcBef>
                <a:spcPts val="0"/>
              </a:spcBef>
              <a:spcAft>
                <a:spcPts val="0"/>
              </a:spcAft>
              <a:buSzPts val="2400"/>
              <a:buFont typeface="Spline Sans"/>
              <a:buNone/>
              <a:defRPr b="1" sz="2400">
                <a:latin typeface="Spline Sans"/>
                <a:ea typeface="Spline Sans"/>
                <a:cs typeface="Spline Sans"/>
                <a:sym typeface="Spline Sans"/>
              </a:defRPr>
            </a:lvl1pPr>
            <a:lvl2pPr lvl="1">
              <a:spcBef>
                <a:spcPts val="0"/>
              </a:spcBef>
              <a:spcAft>
                <a:spcPts val="0"/>
              </a:spcAft>
              <a:buSzPts val="2400"/>
              <a:buFont typeface="Spline Sans"/>
              <a:buNone/>
              <a:defRPr b="1" sz="2400">
                <a:latin typeface="Spline Sans"/>
                <a:ea typeface="Spline Sans"/>
                <a:cs typeface="Spline Sans"/>
                <a:sym typeface="Spline Sans"/>
              </a:defRPr>
            </a:lvl2pPr>
            <a:lvl3pPr lvl="2">
              <a:spcBef>
                <a:spcPts val="0"/>
              </a:spcBef>
              <a:spcAft>
                <a:spcPts val="0"/>
              </a:spcAft>
              <a:buSzPts val="2400"/>
              <a:buFont typeface="Spline Sans"/>
              <a:buNone/>
              <a:defRPr b="1" sz="2400">
                <a:latin typeface="Spline Sans"/>
                <a:ea typeface="Spline Sans"/>
                <a:cs typeface="Spline Sans"/>
                <a:sym typeface="Spline Sans"/>
              </a:defRPr>
            </a:lvl3pPr>
            <a:lvl4pPr lvl="3">
              <a:spcBef>
                <a:spcPts val="0"/>
              </a:spcBef>
              <a:spcAft>
                <a:spcPts val="0"/>
              </a:spcAft>
              <a:buSzPts val="2400"/>
              <a:buFont typeface="Spline Sans"/>
              <a:buNone/>
              <a:defRPr b="1" sz="2400">
                <a:latin typeface="Spline Sans"/>
                <a:ea typeface="Spline Sans"/>
                <a:cs typeface="Spline Sans"/>
                <a:sym typeface="Spline Sans"/>
              </a:defRPr>
            </a:lvl4pPr>
            <a:lvl5pPr lvl="4">
              <a:spcBef>
                <a:spcPts val="0"/>
              </a:spcBef>
              <a:spcAft>
                <a:spcPts val="0"/>
              </a:spcAft>
              <a:buSzPts val="2400"/>
              <a:buFont typeface="Spline Sans"/>
              <a:buNone/>
              <a:defRPr b="1" sz="2400">
                <a:latin typeface="Spline Sans"/>
                <a:ea typeface="Spline Sans"/>
                <a:cs typeface="Spline Sans"/>
                <a:sym typeface="Spline Sans"/>
              </a:defRPr>
            </a:lvl5pPr>
            <a:lvl6pPr lvl="5">
              <a:spcBef>
                <a:spcPts val="0"/>
              </a:spcBef>
              <a:spcAft>
                <a:spcPts val="0"/>
              </a:spcAft>
              <a:buSzPts val="2400"/>
              <a:buFont typeface="Spline Sans"/>
              <a:buNone/>
              <a:defRPr b="1" sz="2400">
                <a:latin typeface="Spline Sans"/>
                <a:ea typeface="Spline Sans"/>
                <a:cs typeface="Spline Sans"/>
                <a:sym typeface="Spline Sans"/>
              </a:defRPr>
            </a:lvl6pPr>
            <a:lvl7pPr lvl="6">
              <a:spcBef>
                <a:spcPts val="0"/>
              </a:spcBef>
              <a:spcAft>
                <a:spcPts val="0"/>
              </a:spcAft>
              <a:buSzPts val="2400"/>
              <a:buFont typeface="Spline Sans"/>
              <a:buNone/>
              <a:defRPr b="1" sz="2400">
                <a:latin typeface="Spline Sans"/>
                <a:ea typeface="Spline Sans"/>
                <a:cs typeface="Spline Sans"/>
                <a:sym typeface="Spline Sans"/>
              </a:defRPr>
            </a:lvl7pPr>
            <a:lvl8pPr lvl="7">
              <a:spcBef>
                <a:spcPts val="0"/>
              </a:spcBef>
              <a:spcAft>
                <a:spcPts val="0"/>
              </a:spcAft>
              <a:buSzPts val="2400"/>
              <a:buFont typeface="Spline Sans"/>
              <a:buNone/>
              <a:defRPr b="1" sz="2400">
                <a:latin typeface="Spline Sans"/>
                <a:ea typeface="Spline Sans"/>
                <a:cs typeface="Spline Sans"/>
                <a:sym typeface="Spline Sans"/>
              </a:defRPr>
            </a:lvl8pPr>
            <a:lvl9pPr lvl="8">
              <a:spcBef>
                <a:spcPts val="0"/>
              </a:spcBef>
              <a:spcAft>
                <a:spcPts val="0"/>
              </a:spcAft>
              <a:buSzPts val="2400"/>
              <a:buFont typeface="Spline Sans"/>
              <a:buNone/>
              <a:defRPr b="1" sz="2400">
                <a:latin typeface="Spline Sans"/>
                <a:ea typeface="Spline Sans"/>
                <a:cs typeface="Spline Sans"/>
                <a:sym typeface="Spline Sans"/>
              </a:defRPr>
            </a:lvl9pPr>
          </a:lstStyle>
          <a:p/>
        </p:txBody>
      </p:sp>
      <p:sp>
        <p:nvSpPr>
          <p:cNvPr id="534" name="Google Shape;534;p41"/>
          <p:cNvSpPr txBox="1"/>
          <p:nvPr>
            <p:ph idx="3" type="body"/>
          </p:nvPr>
        </p:nvSpPr>
        <p:spPr>
          <a:xfrm>
            <a:off x="346840" y="4250711"/>
            <a:ext cx="3036600" cy="42357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535" name="Google Shape;535;p41"/>
          <p:cNvSpPr txBox="1"/>
          <p:nvPr>
            <p:ph idx="4" type="body"/>
          </p:nvPr>
        </p:nvSpPr>
        <p:spPr>
          <a:xfrm>
            <a:off x="944880" y="1231555"/>
            <a:ext cx="5547300" cy="956400"/>
          </a:xfrm>
          <a:prstGeom prst="rect">
            <a:avLst/>
          </a:prstGeom>
        </p:spPr>
        <p:txBody>
          <a:bodyPr anchorCtr="0" anchor="ctr"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536" name="Google Shape;536;p41"/>
          <p:cNvSpPr/>
          <p:nvPr/>
        </p:nvSpPr>
        <p:spPr>
          <a:xfrm>
            <a:off x="430080" y="1225911"/>
            <a:ext cx="430200" cy="956400"/>
          </a:xfrm>
          <a:prstGeom prst="rect">
            <a:avLst/>
          </a:prstGeom>
          <a:solidFill>
            <a:schemeClr val="l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2400">
              <a:solidFill>
                <a:schemeClr val="dk1"/>
              </a:solidFill>
              <a:latin typeface="Spline Sans"/>
              <a:ea typeface="Spline Sans"/>
              <a:cs typeface="Spline Sans"/>
              <a:sym typeface="Spline Sans"/>
            </a:endParaRPr>
          </a:p>
        </p:txBody>
      </p:sp>
      <p:sp>
        <p:nvSpPr>
          <p:cNvPr id="537" name="Google Shape;537;p41"/>
          <p:cNvSpPr txBox="1"/>
          <p:nvPr>
            <p:ph idx="5" type="subTitle"/>
          </p:nvPr>
        </p:nvSpPr>
        <p:spPr>
          <a:xfrm>
            <a:off x="425660" y="1208711"/>
            <a:ext cx="438900" cy="979200"/>
          </a:xfrm>
          <a:prstGeom prst="rect">
            <a:avLst/>
          </a:prstGeom>
        </p:spPr>
        <p:txBody>
          <a:bodyPr anchorCtr="0" anchor="ctr" bIns="91425" lIns="91425" spcFirstLastPara="1" rIns="91425" wrap="square" tIns="91425">
            <a:noAutofit/>
          </a:bodyPr>
          <a:lstStyle>
            <a:lvl1pPr lvl="0" algn="ctr">
              <a:spcBef>
                <a:spcPts val="0"/>
              </a:spcBef>
              <a:spcAft>
                <a:spcPts val="0"/>
              </a:spcAft>
              <a:buSzPts val="2400"/>
              <a:buFont typeface="Spline Sans"/>
              <a:buNone/>
              <a:defRPr b="1" sz="2400">
                <a:latin typeface="Spline Sans"/>
                <a:ea typeface="Spline Sans"/>
                <a:cs typeface="Spline Sans"/>
                <a:sym typeface="Spline Sans"/>
              </a:defRPr>
            </a:lvl1pPr>
            <a:lvl2pPr lvl="1">
              <a:spcBef>
                <a:spcPts val="0"/>
              </a:spcBef>
              <a:spcAft>
                <a:spcPts val="0"/>
              </a:spcAft>
              <a:buSzPts val="2800"/>
              <a:buFont typeface="Spline Sans"/>
              <a:buNone/>
              <a:defRPr b="1">
                <a:latin typeface="Spline Sans"/>
                <a:ea typeface="Spline Sans"/>
                <a:cs typeface="Spline Sans"/>
                <a:sym typeface="Spline Sans"/>
              </a:defRPr>
            </a:lvl2pPr>
            <a:lvl3pPr lvl="2">
              <a:spcBef>
                <a:spcPts val="0"/>
              </a:spcBef>
              <a:spcAft>
                <a:spcPts val="0"/>
              </a:spcAft>
              <a:buSzPts val="2800"/>
              <a:buFont typeface="Spline Sans"/>
              <a:buNone/>
              <a:defRPr b="1">
                <a:latin typeface="Spline Sans"/>
                <a:ea typeface="Spline Sans"/>
                <a:cs typeface="Spline Sans"/>
                <a:sym typeface="Spline Sans"/>
              </a:defRPr>
            </a:lvl3pPr>
            <a:lvl4pPr lvl="3">
              <a:spcBef>
                <a:spcPts val="0"/>
              </a:spcBef>
              <a:spcAft>
                <a:spcPts val="0"/>
              </a:spcAft>
              <a:buSzPts val="2800"/>
              <a:buFont typeface="Spline Sans"/>
              <a:buNone/>
              <a:defRPr b="1">
                <a:latin typeface="Spline Sans"/>
                <a:ea typeface="Spline Sans"/>
                <a:cs typeface="Spline Sans"/>
                <a:sym typeface="Spline Sans"/>
              </a:defRPr>
            </a:lvl4pPr>
            <a:lvl5pPr lvl="4">
              <a:spcBef>
                <a:spcPts val="0"/>
              </a:spcBef>
              <a:spcAft>
                <a:spcPts val="0"/>
              </a:spcAft>
              <a:buSzPts val="2800"/>
              <a:buFont typeface="Spline Sans"/>
              <a:buNone/>
              <a:defRPr b="1">
                <a:latin typeface="Spline Sans"/>
                <a:ea typeface="Spline Sans"/>
                <a:cs typeface="Spline Sans"/>
                <a:sym typeface="Spline Sans"/>
              </a:defRPr>
            </a:lvl5pPr>
            <a:lvl6pPr lvl="5">
              <a:spcBef>
                <a:spcPts val="0"/>
              </a:spcBef>
              <a:spcAft>
                <a:spcPts val="0"/>
              </a:spcAft>
              <a:buSzPts val="2800"/>
              <a:buFont typeface="Spline Sans"/>
              <a:buNone/>
              <a:defRPr b="1">
                <a:latin typeface="Spline Sans"/>
                <a:ea typeface="Spline Sans"/>
                <a:cs typeface="Spline Sans"/>
                <a:sym typeface="Spline Sans"/>
              </a:defRPr>
            </a:lvl6pPr>
            <a:lvl7pPr lvl="6">
              <a:spcBef>
                <a:spcPts val="0"/>
              </a:spcBef>
              <a:spcAft>
                <a:spcPts val="0"/>
              </a:spcAft>
              <a:buSzPts val="2800"/>
              <a:buFont typeface="Spline Sans"/>
              <a:buNone/>
              <a:defRPr b="1">
                <a:latin typeface="Spline Sans"/>
                <a:ea typeface="Spline Sans"/>
                <a:cs typeface="Spline Sans"/>
                <a:sym typeface="Spline Sans"/>
              </a:defRPr>
            </a:lvl7pPr>
            <a:lvl8pPr lvl="7">
              <a:spcBef>
                <a:spcPts val="0"/>
              </a:spcBef>
              <a:spcAft>
                <a:spcPts val="0"/>
              </a:spcAft>
              <a:buSzPts val="2800"/>
              <a:buFont typeface="Spline Sans"/>
              <a:buNone/>
              <a:defRPr b="1">
                <a:latin typeface="Spline Sans"/>
                <a:ea typeface="Spline Sans"/>
                <a:cs typeface="Spline Sans"/>
                <a:sym typeface="Spline Sans"/>
              </a:defRPr>
            </a:lvl8pPr>
            <a:lvl9pPr lvl="8">
              <a:spcBef>
                <a:spcPts val="0"/>
              </a:spcBef>
              <a:spcAft>
                <a:spcPts val="0"/>
              </a:spcAft>
              <a:buSzPts val="2800"/>
              <a:buFont typeface="Spline Sans"/>
              <a:buNone/>
              <a:defRPr b="1">
                <a:latin typeface="Spline Sans"/>
                <a:ea typeface="Spline Sans"/>
                <a:cs typeface="Spline Sans"/>
                <a:sym typeface="Spline Sans"/>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791156"/>
            <a:ext cx="6816600" cy="1018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048844"/>
            <a:ext cx="3199800" cy="6073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3865920" y="2048844"/>
            <a:ext cx="3199800" cy="6073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MAIN_POINT">
    <p:spTree>
      <p:nvGrpSpPr>
        <p:cNvPr id="538" name="Shape 538"/>
        <p:cNvGrpSpPr/>
        <p:nvPr/>
      </p:nvGrpSpPr>
      <p:grpSpPr>
        <a:xfrm>
          <a:off x="0" y="0"/>
          <a:ext cx="0" cy="0"/>
          <a:chOff x="0" y="0"/>
          <a:chExt cx="0" cy="0"/>
        </a:xfrm>
      </p:grpSpPr>
      <p:sp>
        <p:nvSpPr>
          <p:cNvPr id="539" name="Google Shape;539;p42"/>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540" name="Google Shape;540;p42"/>
          <p:cNvSpPr txBox="1"/>
          <p:nvPr>
            <p:ph type="title"/>
          </p:nvPr>
        </p:nvSpPr>
        <p:spPr>
          <a:xfrm>
            <a:off x="326920" y="823111"/>
            <a:ext cx="3535800" cy="14964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section title and description">
  <p:cSld name="SECTION_TITLE_AND_DESCRIPTION">
    <p:spTree>
      <p:nvGrpSpPr>
        <p:cNvPr id="541" name="Shape 541"/>
        <p:cNvGrpSpPr/>
        <p:nvPr/>
      </p:nvGrpSpPr>
      <p:grpSpPr>
        <a:xfrm>
          <a:off x="0" y="0"/>
          <a:ext cx="0" cy="0"/>
          <a:chOff x="0" y="0"/>
          <a:chExt cx="0" cy="0"/>
        </a:xfrm>
      </p:grpSpPr>
      <p:sp>
        <p:nvSpPr>
          <p:cNvPr id="542" name="Google Shape;542;p43"/>
          <p:cNvSpPr/>
          <p:nvPr/>
        </p:nvSpPr>
        <p:spPr>
          <a:xfrm>
            <a:off x="3657600" y="-222"/>
            <a:ext cx="3657600" cy="9144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43"/>
          <p:cNvSpPr txBox="1"/>
          <p:nvPr>
            <p:ph type="title"/>
          </p:nvPr>
        </p:nvSpPr>
        <p:spPr>
          <a:xfrm>
            <a:off x="212400" y="2192311"/>
            <a:ext cx="3236100" cy="26352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544" name="Google Shape;544;p43"/>
          <p:cNvSpPr txBox="1"/>
          <p:nvPr>
            <p:ph idx="1" type="subTitle"/>
          </p:nvPr>
        </p:nvSpPr>
        <p:spPr>
          <a:xfrm>
            <a:off x="212400" y="4983244"/>
            <a:ext cx="3236100" cy="21957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545" name="Google Shape;545;p43"/>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791156"/>
            <a:ext cx="6816600" cy="1018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987733"/>
            <a:ext cx="2246400" cy="13434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470400"/>
            <a:ext cx="2246400" cy="5652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00267"/>
            <a:ext cx="5094300" cy="72726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22"/>
            <a:ext cx="3657600" cy="9144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192311"/>
            <a:ext cx="3236100" cy="26352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4983244"/>
            <a:ext cx="3236100" cy="21957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287244"/>
            <a:ext cx="3069600" cy="6569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521022"/>
            <a:ext cx="4799100" cy="1075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290163"/>
            <a:ext cx="438900" cy="699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theme" Target="../theme/theme1.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791156"/>
            <a:ext cx="6816600" cy="1018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048844"/>
            <a:ext cx="6816600" cy="60735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290163"/>
            <a:ext cx="438900" cy="699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791156"/>
            <a:ext cx="6816600" cy="10182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1pPr>
            <a:lvl2pPr lvl="1">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2pPr>
            <a:lvl3pPr lvl="2">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3pPr>
            <a:lvl4pPr lvl="3">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4pPr>
            <a:lvl5pPr lvl="4">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5pPr>
            <a:lvl6pPr lvl="5">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6pPr>
            <a:lvl7pPr lvl="6">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7pPr>
            <a:lvl8pPr lvl="7">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8pPr>
            <a:lvl9pPr lvl="8">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9pPr>
          </a:lstStyle>
          <a:p/>
        </p:txBody>
      </p:sp>
      <p:sp>
        <p:nvSpPr>
          <p:cNvPr id="52" name="Google Shape;52;p13"/>
          <p:cNvSpPr txBox="1"/>
          <p:nvPr>
            <p:ph idx="1" type="body"/>
          </p:nvPr>
        </p:nvSpPr>
        <p:spPr>
          <a:xfrm>
            <a:off x="249360" y="3949378"/>
            <a:ext cx="6816600" cy="4340700"/>
          </a:xfrm>
          <a:prstGeom prst="rect">
            <a:avLst/>
          </a:prstGeom>
          <a:noFill/>
          <a:ln>
            <a:noFill/>
          </a:ln>
        </p:spPr>
        <p:txBody>
          <a:bodyPr anchorCtr="0" anchor="t" bIns="91425" lIns="91425" spcFirstLastPara="1" rIns="91425" wrap="square" tIns="91425">
            <a:noAutofit/>
          </a:bodyPr>
          <a:lstStyle>
            <a:lvl1pPr indent="-342900" lvl="0" marL="457200">
              <a:spcBef>
                <a:spcPts val="0"/>
              </a:spcBef>
              <a:spcAft>
                <a:spcPts val="0"/>
              </a:spcAft>
              <a:buClr>
                <a:schemeClr val="dk1"/>
              </a:buClr>
              <a:buSzPts val="1800"/>
              <a:buFont typeface="Lexend Light"/>
              <a:buChar char="●"/>
              <a:defRPr sz="1800">
                <a:solidFill>
                  <a:schemeClr val="dk1"/>
                </a:solidFill>
                <a:latin typeface="Lexend Light"/>
                <a:ea typeface="Lexend Light"/>
                <a:cs typeface="Lexend Light"/>
                <a:sym typeface="Lexend Light"/>
              </a:defRPr>
            </a:lvl1pPr>
            <a:lvl2pPr indent="-317500" lvl="1" marL="9144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2pPr>
            <a:lvl3pPr indent="-317500" lvl="2" marL="13716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3pPr>
            <a:lvl4pPr indent="-317500" lvl="3" marL="18288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4pPr>
            <a:lvl5pPr indent="-317500" lvl="4" marL="22860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5pPr>
            <a:lvl6pPr indent="-317500" lvl="5" marL="27432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6pPr>
            <a:lvl7pPr indent="-317500" lvl="6" marL="32004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7pPr>
            <a:lvl8pPr indent="-317500" lvl="7" marL="36576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8pPr>
            <a:lvl9pPr indent="-317500" lvl="8" marL="41148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9pPr>
          </a:lstStyle>
          <a:p/>
        </p:txBody>
      </p:sp>
      <p:sp>
        <p:nvSpPr>
          <p:cNvPr id="53" name="Google Shape;53;p13"/>
          <p:cNvSpPr txBox="1"/>
          <p:nvPr>
            <p:ph idx="12" type="sldNum"/>
          </p:nvPr>
        </p:nvSpPr>
        <p:spPr>
          <a:xfrm>
            <a:off x="6777966" y="8290163"/>
            <a:ext cx="438900" cy="699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Lexend"/>
                <a:ea typeface="Lexend"/>
                <a:cs typeface="Lexend"/>
                <a:sym typeface="Lexend"/>
              </a:defRPr>
            </a:lvl1pPr>
            <a:lvl2pPr lvl="1" algn="r">
              <a:buNone/>
              <a:defRPr sz="1000">
                <a:solidFill>
                  <a:schemeClr val="dk2"/>
                </a:solidFill>
                <a:latin typeface="Lexend"/>
                <a:ea typeface="Lexend"/>
                <a:cs typeface="Lexend"/>
                <a:sym typeface="Lexend"/>
              </a:defRPr>
            </a:lvl2pPr>
            <a:lvl3pPr lvl="2" algn="r">
              <a:buNone/>
              <a:defRPr sz="1000">
                <a:solidFill>
                  <a:schemeClr val="dk2"/>
                </a:solidFill>
                <a:latin typeface="Lexend"/>
                <a:ea typeface="Lexend"/>
                <a:cs typeface="Lexend"/>
                <a:sym typeface="Lexend"/>
              </a:defRPr>
            </a:lvl3pPr>
            <a:lvl4pPr lvl="3" algn="r">
              <a:buNone/>
              <a:defRPr sz="1000">
                <a:solidFill>
                  <a:schemeClr val="dk2"/>
                </a:solidFill>
                <a:latin typeface="Lexend"/>
                <a:ea typeface="Lexend"/>
                <a:cs typeface="Lexend"/>
                <a:sym typeface="Lexend"/>
              </a:defRPr>
            </a:lvl4pPr>
            <a:lvl5pPr lvl="4" algn="r">
              <a:buNone/>
              <a:defRPr sz="1000">
                <a:solidFill>
                  <a:schemeClr val="dk2"/>
                </a:solidFill>
                <a:latin typeface="Lexend"/>
                <a:ea typeface="Lexend"/>
                <a:cs typeface="Lexend"/>
                <a:sym typeface="Lexend"/>
              </a:defRPr>
            </a:lvl5pPr>
            <a:lvl6pPr lvl="5" algn="r">
              <a:buNone/>
              <a:defRPr sz="1000">
                <a:solidFill>
                  <a:schemeClr val="dk2"/>
                </a:solidFill>
                <a:latin typeface="Lexend"/>
                <a:ea typeface="Lexend"/>
                <a:cs typeface="Lexend"/>
                <a:sym typeface="Lexend"/>
              </a:defRPr>
            </a:lvl6pPr>
            <a:lvl7pPr lvl="6" algn="r">
              <a:buNone/>
              <a:defRPr sz="1000">
                <a:solidFill>
                  <a:schemeClr val="dk2"/>
                </a:solidFill>
                <a:latin typeface="Lexend"/>
                <a:ea typeface="Lexend"/>
                <a:cs typeface="Lexend"/>
                <a:sym typeface="Lexend"/>
              </a:defRPr>
            </a:lvl7pPr>
            <a:lvl8pPr lvl="7" algn="r">
              <a:buNone/>
              <a:defRPr sz="1000">
                <a:solidFill>
                  <a:schemeClr val="dk2"/>
                </a:solidFill>
                <a:latin typeface="Lexend"/>
                <a:ea typeface="Lexend"/>
                <a:cs typeface="Lexend"/>
                <a:sym typeface="Lexend"/>
              </a:defRPr>
            </a:lvl8pPr>
            <a:lvl9pPr lvl="8" algn="r">
              <a:buNone/>
              <a:defRPr sz="1000">
                <a:solidFill>
                  <a:schemeClr val="dk2"/>
                </a:solidFill>
                <a:latin typeface="Lexend"/>
                <a:ea typeface="Lexend"/>
                <a:cs typeface="Lexend"/>
                <a:sym typeface="Lexend"/>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xml"/><Relationship Id="rId3" Type="http://schemas.openxmlformats.org/officeDocument/2006/relationships/hyperlink" Target="https://www.nps.gov/jame/learn/historyculture/chronology-of-powhatan-indian-activity.htm#:~:text=Many%20other%20Powhatan%20Indian%20and,Virginia%2C%20and%20elsewhere%2C%20today" TargetMode="Externa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xml"/><Relationship Id="rId3" Type="http://schemas.openxmlformats.org/officeDocument/2006/relationships/hyperlink" Target="https://historymatters.gmu.edu/d/5838"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9" name="Shape 549"/>
        <p:cNvGrpSpPr/>
        <p:nvPr/>
      </p:nvGrpSpPr>
      <p:grpSpPr>
        <a:xfrm>
          <a:off x="0" y="0"/>
          <a:ext cx="0" cy="0"/>
          <a:chOff x="0" y="0"/>
          <a:chExt cx="0" cy="0"/>
        </a:xfrm>
      </p:grpSpPr>
      <p:sp>
        <p:nvSpPr>
          <p:cNvPr id="550" name="Google Shape;550;p44"/>
          <p:cNvSpPr txBox="1"/>
          <p:nvPr>
            <p:ph idx="2" type="body"/>
          </p:nvPr>
        </p:nvSpPr>
        <p:spPr>
          <a:xfrm>
            <a:off x="192025" y="6114500"/>
            <a:ext cx="3343500" cy="819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800">
                <a:latin typeface="Lexend"/>
                <a:ea typeface="Lexend"/>
                <a:cs typeface="Lexend"/>
                <a:sym typeface="Lexend"/>
              </a:rPr>
              <a:t>Chief Powhatan</a:t>
            </a:r>
            <a:endParaRPr b="1" sz="800">
              <a:latin typeface="Lexend"/>
              <a:ea typeface="Lexend"/>
              <a:cs typeface="Lexend"/>
              <a:sym typeface="Lexend"/>
            </a:endParaRPr>
          </a:p>
          <a:p>
            <a:pPr indent="0" lvl="0" marL="0" rtl="0" algn="ctr">
              <a:spcBef>
                <a:spcPts val="0"/>
              </a:spcBef>
              <a:spcAft>
                <a:spcPts val="0"/>
              </a:spcAft>
              <a:buNone/>
            </a:pPr>
            <a:r>
              <a:rPr b="1" lang="en" sz="800">
                <a:latin typeface="Lexend"/>
                <a:ea typeface="Lexend"/>
                <a:cs typeface="Lexend"/>
                <a:sym typeface="Lexend"/>
              </a:rPr>
              <a:t>John Smith’s Map of 1612</a:t>
            </a:r>
            <a:endParaRPr b="1" sz="800">
              <a:latin typeface="Lexend"/>
              <a:ea typeface="Lexend"/>
              <a:cs typeface="Lexend"/>
              <a:sym typeface="Lexend"/>
            </a:endParaRPr>
          </a:p>
          <a:p>
            <a:pPr indent="0" lvl="0" marL="0" rtl="0" algn="ctr">
              <a:spcBef>
                <a:spcPts val="0"/>
              </a:spcBef>
              <a:spcAft>
                <a:spcPts val="0"/>
              </a:spcAft>
              <a:buNone/>
            </a:pPr>
            <a:r>
              <a:t/>
            </a:r>
            <a:endParaRPr sz="800"/>
          </a:p>
          <a:p>
            <a:pPr indent="0" lvl="0" marL="0" rtl="0" algn="l">
              <a:spcBef>
                <a:spcPts val="0"/>
              </a:spcBef>
              <a:spcAft>
                <a:spcPts val="0"/>
              </a:spcAft>
              <a:buNone/>
            </a:pPr>
            <a:r>
              <a:rPr lang="en" sz="700"/>
              <a:t>Source: National Park Service</a:t>
            </a:r>
            <a:endParaRPr sz="700"/>
          </a:p>
          <a:p>
            <a:pPr indent="0" lvl="0" marL="0" rtl="0" algn="l">
              <a:spcBef>
                <a:spcPts val="0"/>
              </a:spcBef>
              <a:spcAft>
                <a:spcPts val="0"/>
              </a:spcAft>
              <a:buNone/>
            </a:pPr>
            <a:r>
              <a:rPr lang="en" sz="400" u="sng">
                <a:solidFill>
                  <a:schemeClr val="hlink"/>
                </a:solidFill>
                <a:hlinkClick r:id="rId3"/>
              </a:rPr>
              <a:t>https://www.nps.gov/jame/learn/historyculture/chronology-of-powhatan-indian-activity.htm#:~:text=Many%20other%20Powhatan%20Indian%20and,Virginia%2C%20and%20elsewhere2C%20today</a:t>
            </a:r>
            <a:r>
              <a:rPr lang="en" sz="400"/>
              <a:t>.</a:t>
            </a:r>
            <a:r>
              <a:rPr lang="en" sz="1100"/>
              <a:t> </a:t>
            </a:r>
            <a:endParaRPr sz="1100"/>
          </a:p>
        </p:txBody>
      </p:sp>
      <p:sp>
        <p:nvSpPr>
          <p:cNvPr id="551" name="Google Shape;551;p44"/>
          <p:cNvSpPr txBox="1"/>
          <p:nvPr>
            <p:ph idx="3" type="subTitle"/>
          </p:nvPr>
        </p:nvSpPr>
        <p:spPr>
          <a:xfrm>
            <a:off x="4021200" y="2540914"/>
            <a:ext cx="3004200" cy="1243800"/>
          </a:xfrm>
          <a:prstGeom prst="rect">
            <a:avLst/>
          </a:prstGeom>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None/>
            </a:pPr>
            <a:r>
              <a:rPr lang="en"/>
              <a:t>What was the relationship between the English and the </a:t>
            </a:r>
            <a:r>
              <a:rPr lang="en"/>
              <a:t>indigenous</a:t>
            </a:r>
            <a:r>
              <a:rPr lang="en"/>
              <a:t> people of colonial Virginia?</a:t>
            </a:r>
            <a:endParaRPr/>
          </a:p>
        </p:txBody>
      </p:sp>
      <p:sp>
        <p:nvSpPr>
          <p:cNvPr id="552" name="Google Shape;552;p44"/>
          <p:cNvSpPr txBox="1"/>
          <p:nvPr>
            <p:ph idx="4" type="body"/>
          </p:nvPr>
        </p:nvSpPr>
        <p:spPr>
          <a:xfrm>
            <a:off x="4021200" y="4006049"/>
            <a:ext cx="3004200" cy="4284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None/>
            </a:pPr>
            <a:r>
              <a:rPr lang="en" sz="1400">
                <a:solidFill>
                  <a:schemeClr val="lt1"/>
                </a:solidFill>
                <a:latin typeface="Spline Sans Medium"/>
                <a:ea typeface="Spline Sans Medium"/>
                <a:cs typeface="Spline Sans Medium"/>
                <a:sym typeface="Spline Sans Medium"/>
              </a:rPr>
              <a:t>“Think you I am so simple, not to know it is better to eat good meat, lie well, and sleep quietly with my women and children,  laugh and be merry with you, have copper, hatchets, or what I want being your friend, than be forced  to fly from all, to lie cold in the woods, feed upon acorns, roots, and such trash, and be so hunted by you, that I can neither rest, eat, nor sleep…” </a:t>
            </a:r>
            <a:endParaRPr sz="1400">
              <a:solidFill>
                <a:schemeClr val="lt1"/>
              </a:solidFill>
              <a:latin typeface="Spline Sans Medium"/>
              <a:ea typeface="Spline Sans Medium"/>
              <a:cs typeface="Spline Sans Medium"/>
              <a:sym typeface="Spline Sans Medium"/>
            </a:endParaRPr>
          </a:p>
          <a:p>
            <a:pPr indent="0" lvl="0" marL="0" rtl="0" algn="l">
              <a:spcBef>
                <a:spcPts val="0"/>
              </a:spcBef>
              <a:spcAft>
                <a:spcPts val="0"/>
              </a:spcAft>
              <a:buClr>
                <a:schemeClr val="dk1"/>
              </a:buClr>
              <a:buSzPts val="1100"/>
              <a:buNone/>
            </a:pPr>
            <a:r>
              <a:t/>
            </a:r>
            <a:endParaRPr sz="1400">
              <a:solidFill>
                <a:schemeClr val="lt1"/>
              </a:solidFill>
              <a:latin typeface="Spline Sans Medium"/>
              <a:ea typeface="Spline Sans Medium"/>
              <a:cs typeface="Spline Sans Medium"/>
              <a:sym typeface="Spline Sans Medium"/>
            </a:endParaRPr>
          </a:p>
          <a:p>
            <a:pPr indent="0" lvl="0" marL="0" rtl="0" algn="l">
              <a:spcBef>
                <a:spcPts val="0"/>
              </a:spcBef>
              <a:spcAft>
                <a:spcPts val="0"/>
              </a:spcAft>
              <a:buClr>
                <a:schemeClr val="dk1"/>
              </a:buClr>
              <a:buSzPts val="1100"/>
              <a:buNone/>
            </a:pPr>
            <a:r>
              <a:t/>
            </a:r>
            <a:endParaRPr sz="1100">
              <a:solidFill>
                <a:schemeClr val="lt1"/>
              </a:solidFill>
              <a:latin typeface="Spline Sans Medium"/>
              <a:ea typeface="Spline Sans Medium"/>
              <a:cs typeface="Spline Sans Medium"/>
              <a:sym typeface="Spline Sans Medium"/>
            </a:endParaRPr>
          </a:p>
          <a:p>
            <a:pPr indent="0" lvl="0" marL="0" rtl="0" algn="l">
              <a:spcBef>
                <a:spcPts val="0"/>
              </a:spcBef>
              <a:spcAft>
                <a:spcPts val="0"/>
              </a:spcAft>
              <a:buClr>
                <a:schemeClr val="dk1"/>
              </a:buClr>
              <a:buSzPts val="1100"/>
              <a:buNone/>
            </a:pPr>
            <a:r>
              <a:t/>
            </a:r>
            <a:endParaRPr sz="1100">
              <a:solidFill>
                <a:schemeClr val="lt1"/>
              </a:solidFill>
              <a:latin typeface="Spline Sans Medium"/>
              <a:ea typeface="Spline Sans Medium"/>
              <a:cs typeface="Spline Sans Medium"/>
              <a:sym typeface="Spline Sans Medium"/>
            </a:endParaRPr>
          </a:p>
          <a:p>
            <a:pPr indent="0" lvl="0" marL="0" rtl="0" algn="l">
              <a:spcBef>
                <a:spcPts val="0"/>
              </a:spcBef>
              <a:spcAft>
                <a:spcPts val="0"/>
              </a:spcAft>
              <a:buClr>
                <a:schemeClr val="dk1"/>
              </a:buClr>
              <a:buSzPts val="1100"/>
              <a:buNone/>
            </a:pPr>
            <a:r>
              <a:rPr lang="en" sz="1100">
                <a:solidFill>
                  <a:schemeClr val="lt1"/>
                </a:solidFill>
                <a:latin typeface="Spline Sans Medium"/>
                <a:ea typeface="Spline Sans Medium"/>
                <a:cs typeface="Spline Sans Medium"/>
                <a:sym typeface="Spline Sans Medium"/>
              </a:rPr>
              <a:t>Quote from a 1608 encounter between Chief Powhatan and  Captain John Smith (recorded by Smith)</a:t>
            </a:r>
            <a:endParaRPr sz="1100">
              <a:solidFill>
                <a:schemeClr val="lt1"/>
              </a:solidFill>
              <a:latin typeface="Spline Sans Medium"/>
              <a:ea typeface="Spline Sans Medium"/>
              <a:cs typeface="Spline Sans Medium"/>
              <a:sym typeface="Spline Sans Medium"/>
            </a:endParaRPr>
          </a:p>
          <a:p>
            <a:pPr indent="0" lvl="0" marL="0" rtl="0" algn="l">
              <a:spcBef>
                <a:spcPts val="0"/>
              </a:spcBef>
              <a:spcAft>
                <a:spcPts val="0"/>
              </a:spcAft>
              <a:buClr>
                <a:schemeClr val="dk1"/>
              </a:buClr>
              <a:buSzPts val="1100"/>
              <a:buNone/>
            </a:pPr>
            <a:r>
              <a:t/>
            </a:r>
            <a:endParaRPr sz="1100">
              <a:solidFill>
                <a:schemeClr val="lt1"/>
              </a:solidFill>
              <a:latin typeface="Spline Sans Medium"/>
              <a:ea typeface="Spline Sans Medium"/>
              <a:cs typeface="Spline Sans Medium"/>
              <a:sym typeface="Spline Sans Medium"/>
            </a:endParaRPr>
          </a:p>
        </p:txBody>
      </p:sp>
      <p:sp>
        <p:nvSpPr>
          <p:cNvPr id="553" name="Google Shape;553;p44"/>
          <p:cNvSpPr txBox="1"/>
          <p:nvPr>
            <p:ph type="title"/>
          </p:nvPr>
        </p:nvSpPr>
        <p:spPr>
          <a:xfrm>
            <a:off x="326925" y="114300"/>
            <a:ext cx="6665400" cy="2205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3700">
                <a:solidFill>
                  <a:schemeClr val="lt2"/>
                </a:solidFill>
              </a:rPr>
              <a:t>Threads of Connection: English and Algonquian Peoples in Early Encounters</a:t>
            </a:r>
            <a:endParaRPr sz="3700">
              <a:solidFill>
                <a:schemeClr val="lt2"/>
              </a:solidFill>
            </a:endParaRPr>
          </a:p>
        </p:txBody>
      </p:sp>
      <p:pic>
        <p:nvPicPr>
          <p:cNvPr id="554" name="Google Shape;554;p44"/>
          <p:cNvPicPr preferRelativeResize="0"/>
          <p:nvPr/>
        </p:nvPicPr>
        <p:blipFill>
          <a:blip r:embed="rId4">
            <a:alphaModFix/>
          </a:blip>
          <a:stretch>
            <a:fillRect/>
          </a:stretch>
        </p:blipFill>
        <p:spPr>
          <a:xfrm>
            <a:off x="711438" y="2638425"/>
            <a:ext cx="2304675" cy="2992050"/>
          </a:xfrm>
          <a:prstGeom prst="rect">
            <a:avLst/>
          </a:prstGeom>
          <a:noFill/>
          <a:ln>
            <a:noFill/>
          </a:ln>
        </p:spPr>
      </p:pic>
      <p:sp>
        <p:nvSpPr>
          <p:cNvPr id="555" name="Google Shape;555;p44"/>
          <p:cNvSpPr txBox="1"/>
          <p:nvPr/>
        </p:nvSpPr>
        <p:spPr>
          <a:xfrm>
            <a:off x="257175" y="7038975"/>
            <a:ext cx="3200400" cy="200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Lexend"/>
                <a:ea typeface="Lexend"/>
                <a:cs typeface="Lexend"/>
                <a:sym typeface="Lexend"/>
              </a:rPr>
              <a:t>PRIMARY SOURCE ANALYSIS</a:t>
            </a:r>
            <a:endParaRPr b="1" sz="1200">
              <a:solidFill>
                <a:schemeClr val="dk1"/>
              </a:solidFill>
              <a:latin typeface="Lexend"/>
              <a:ea typeface="Lexend"/>
              <a:cs typeface="Lexend"/>
              <a:sym typeface="Lexend"/>
            </a:endParaRPr>
          </a:p>
          <a:p>
            <a:pPr indent="0" lvl="0" marL="0" rtl="0" algn="ctr">
              <a:spcBef>
                <a:spcPts val="0"/>
              </a:spcBef>
              <a:spcAft>
                <a:spcPts val="0"/>
              </a:spcAft>
              <a:buNone/>
            </a:pPr>
            <a:r>
              <a:t/>
            </a:r>
            <a:endParaRPr b="1" sz="900">
              <a:solidFill>
                <a:schemeClr val="dk1"/>
              </a:solidFill>
              <a:latin typeface="Lexend"/>
              <a:ea typeface="Lexend"/>
              <a:cs typeface="Lexend"/>
              <a:sym typeface="Lexend"/>
            </a:endParaRPr>
          </a:p>
          <a:p>
            <a:pPr indent="0" lvl="0" marL="0" rtl="0" algn="ctr">
              <a:spcBef>
                <a:spcPts val="0"/>
              </a:spcBef>
              <a:spcAft>
                <a:spcPts val="0"/>
              </a:spcAft>
              <a:buNone/>
            </a:pPr>
            <a:r>
              <a:rPr lang="en" sz="1000">
                <a:solidFill>
                  <a:schemeClr val="dk1"/>
                </a:solidFill>
                <a:latin typeface="Lexend Light"/>
                <a:ea typeface="Lexend Light"/>
                <a:cs typeface="Lexend Light"/>
                <a:sym typeface="Lexend Light"/>
              </a:rPr>
              <a:t>In the “Exchange Between John Smith and Powhatan” </a:t>
            </a:r>
            <a:r>
              <a:rPr lang="en" sz="1000">
                <a:solidFill>
                  <a:schemeClr val="dk1"/>
                </a:solidFill>
                <a:latin typeface="Lexend Light"/>
                <a:ea typeface="Lexend Light"/>
                <a:cs typeface="Lexend Light"/>
                <a:sym typeface="Lexend Light"/>
              </a:rPr>
              <a:t>document</a:t>
            </a:r>
            <a:r>
              <a:rPr lang="en" sz="1000">
                <a:solidFill>
                  <a:schemeClr val="dk1"/>
                </a:solidFill>
                <a:latin typeface="Lexend Light"/>
                <a:ea typeface="Lexend Light"/>
                <a:cs typeface="Lexend Light"/>
                <a:sym typeface="Lexend Light"/>
              </a:rPr>
              <a:t>, we can see the differences between the English and </a:t>
            </a:r>
            <a:r>
              <a:rPr lang="en" sz="1000">
                <a:solidFill>
                  <a:schemeClr val="dk1"/>
                </a:solidFill>
                <a:latin typeface="Lexend Light"/>
                <a:ea typeface="Lexend Light"/>
                <a:cs typeface="Lexend Light"/>
                <a:sym typeface="Lexend Light"/>
              </a:rPr>
              <a:t>indigenous</a:t>
            </a:r>
            <a:r>
              <a:rPr lang="en" sz="1000">
                <a:solidFill>
                  <a:schemeClr val="dk1"/>
                </a:solidFill>
                <a:latin typeface="Lexend Light"/>
                <a:ea typeface="Lexend Light"/>
                <a:cs typeface="Lexend Light"/>
                <a:sym typeface="Lexend Light"/>
              </a:rPr>
              <a:t> outlooks about colonization.  While Chief Powhatan acknowledges the death, disease, and destruction brought about by English colonization, this document suggests that initial contact </a:t>
            </a:r>
            <a:r>
              <a:rPr lang="en" sz="1000">
                <a:solidFill>
                  <a:schemeClr val="dk1"/>
                </a:solidFill>
                <a:latin typeface="Lexend Light"/>
                <a:ea typeface="Lexend Light"/>
                <a:cs typeface="Lexend Light"/>
                <a:sym typeface="Lexend Light"/>
              </a:rPr>
              <a:t>between</a:t>
            </a:r>
            <a:r>
              <a:rPr lang="en" sz="1000">
                <a:solidFill>
                  <a:schemeClr val="dk1"/>
                </a:solidFill>
                <a:latin typeface="Lexend Light"/>
                <a:ea typeface="Lexend Light"/>
                <a:cs typeface="Lexend Light"/>
                <a:sym typeface="Lexend Light"/>
              </a:rPr>
              <a:t> the Powhatan peoples and the English were somewhat peaceful and based on mutually beneficial trade networks. </a:t>
            </a:r>
            <a:r>
              <a:rPr lang="en" sz="1200">
                <a:solidFill>
                  <a:schemeClr val="dk1"/>
                </a:solidFill>
                <a:latin typeface="Lexend Light"/>
                <a:ea typeface="Lexend Light"/>
                <a:cs typeface="Lexend Light"/>
                <a:sym typeface="Lexend Light"/>
              </a:rPr>
              <a:t> </a:t>
            </a:r>
            <a:endParaRPr sz="1200">
              <a:solidFill>
                <a:schemeClr val="dk1"/>
              </a:solidFill>
              <a:latin typeface="Lexend Light"/>
              <a:ea typeface="Lexend Light"/>
              <a:cs typeface="Lexend Light"/>
              <a:sym typeface="Lexend Ligh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 name="Shape 559"/>
        <p:cNvGrpSpPr/>
        <p:nvPr/>
      </p:nvGrpSpPr>
      <p:grpSpPr>
        <a:xfrm>
          <a:off x="0" y="0"/>
          <a:ext cx="0" cy="0"/>
          <a:chOff x="0" y="0"/>
          <a:chExt cx="0" cy="0"/>
        </a:xfrm>
      </p:grpSpPr>
      <p:sp>
        <p:nvSpPr>
          <p:cNvPr id="560" name="Google Shape;560;p45"/>
          <p:cNvSpPr txBox="1"/>
          <p:nvPr/>
        </p:nvSpPr>
        <p:spPr>
          <a:xfrm>
            <a:off x="361950" y="476250"/>
            <a:ext cx="6648600" cy="8296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800"/>
              </a:spcBef>
              <a:spcAft>
                <a:spcPts val="0"/>
              </a:spcAft>
              <a:buNone/>
            </a:pPr>
            <a:r>
              <a:rPr b="1" lang="en">
                <a:solidFill>
                  <a:srgbClr val="3A4592"/>
                </a:solidFill>
                <a:highlight>
                  <a:srgbClr val="FFFFFF"/>
                </a:highlight>
                <a:latin typeface="Verdana"/>
                <a:ea typeface="Verdana"/>
                <a:cs typeface="Verdana"/>
                <a:sym typeface="Verdana"/>
              </a:rPr>
              <a:t>DOCUMENT</a:t>
            </a:r>
            <a:endParaRPr b="1">
              <a:solidFill>
                <a:srgbClr val="3A4592"/>
              </a:solidFill>
              <a:highlight>
                <a:srgbClr val="FFFFFF"/>
              </a:highlight>
              <a:latin typeface="Verdana"/>
              <a:ea typeface="Verdana"/>
              <a:cs typeface="Verdana"/>
              <a:sym typeface="Verdana"/>
            </a:endParaRPr>
          </a:p>
          <a:p>
            <a:pPr indent="0" lvl="0" marL="0" rtl="0" algn="l">
              <a:lnSpc>
                <a:spcPct val="115000"/>
              </a:lnSpc>
              <a:spcBef>
                <a:spcPts val="800"/>
              </a:spcBef>
              <a:spcAft>
                <a:spcPts val="0"/>
              </a:spcAft>
              <a:buNone/>
            </a:pPr>
            <a:r>
              <a:t/>
            </a:r>
            <a:endParaRPr sz="850">
              <a:solidFill>
                <a:srgbClr val="3A4592"/>
              </a:solidFill>
              <a:highlight>
                <a:srgbClr val="FFFFFF"/>
              </a:highlight>
              <a:latin typeface="Verdana"/>
              <a:ea typeface="Verdana"/>
              <a:cs typeface="Verdana"/>
              <a:sym typeface="Verdana"/>
            </a:endParaRPr>
          </a:p>
          <a:p>
            <a:pPr indent="0" lvl="0" marL="0" rtl="0" algn="l">
              <a:lnSpc>
                <a:spcPct val="115000"/>
              </a:lnSpc>
              <a:spcBef>
                <a:spcPts val="800"/>
              </a:spcBef>
              <a:spcAft>
                <a:spcPts val="0"/>
              </a:spcAft>
              <a:buClr>
                <a:schemeClr val="dk1"/>
              </a:buClr>
              <a:buSzPts val="1100"/>
              <a:buFont typeface="Arial"/>
              <a:buNone/>
            </a:pPr>
            <a:r>
              <a:rPr lang="en" sz="850">
                <a:solidFill>
                  <a:srgbClr val="3A4592"/>
                </a:solidFill>
                <a:highlight>
                  <a:srgbClr val="FFFFFF"/>
                </a:highlight>
                <a:latin typeface="Verdana"/>
                <a:ea typeface="Verdana"/>
                <a:cs typeface="Verdana"/>
                <a:sym typeface="Verdana"/>
              </a:rPr>
              <a:t>[Powhatan:]</a:t>
            </a:r>
            <a:endParaRPr sz="850">
              <a:solidFill>
                <a:srgbClr val="3A4592"/>
              </a:solidFill>
              <a:highlight>
                <a:srgbClr val="FFFFFF"/>
              </a:highlight>
              <a:latin typeface="Verdana"/>
              <a:ea typeface="Verdana"/>
              <a:cs typeface="Verdana"/>
              <a:sym typeface="Verdana"/>
            </a:endParaRPr>
          </a:p>
          <a:p>
            <a:pPr indent="0" lvl="0" marL="0" rtl="0" algn="l">
              <a:lnSpc>
                <a:spcPct val="115000"/>
              </a:lnSpc>
              <a:spcBef>
                <a:spcPts val="800"/>
              </a:spcBef>
              <a:spcAft>
                <a:spcPts val="0"/>
              </a:spcAft>
              <a:buClr>
                <a:schemeClr val="dk1"/>
              </a:buClr>
              <a:buSzPts val="1100"/>
              <a:buFont typeface="Arial"/>
              <a:buNone/>
            </a:pPr>
            <a:r>
              <a:rPr lang="en" sz="850">
                <a:solidFill>
                  <a:srgbClr val="3A4592"/>
                </a:solidFill>
                <a:highlight>
                  <a:srgbClr val="FFFFFF"/>
                </a:highlight>
                <a:latin typeface="Verdana"/>
                <a:ea typeface="Verdana"/>
                <a:cs typeface="Verdana"/>
                <a:sym typeface="Verdana"/>
              </a:rPr>
              <a:t>Captaine Smith, you may understand that I having seene the death of all my people thrice, and not any one living of these three generations but my selfe; I know the difference of Peace and Warre better then any in my Country. But now I am old and ere long must die, my brethren, namely Opitchapam, Opechancanough, and Kekataugh, my two sisters, and their two daughters, are distinctly each others successors. I wish their experience no lesse then mine, and your love to them no lesse then mine to you. But this bruit from Nandsamund, that you are come to destroy my Country, so much affrighteth all my people as they dare not visit you. What will it availe you to take that by force you may quickly have by love, or to destroy them that provide you food. What can you get by warre, when we can hide our provisions and fly to the woods? whereby you must famish by wronging us your friends. And why are you thus jealous of our loves seeing us unarmed, and both doe, and are willing still to feede you, with that you cannot get but by our labours? Thinke you I am so simple, not to know it is better to eate good meate, lye well, and sleepe quietly with my women and children, laugh and be merry with you, have copper, hatchets, or what I want being your friend: then be forced to flie from all, to lie cold in the woods, feede upon Acornes, rootes, and such trash, and be so hunted by you, that I can neither rest, eate, nor sleepe; but my tyred men must watch, and if a twig but breake, every one cryeth there commeth Captaine Smith: then must I fly I know not whether: and thus with miserable feare, end my miserable life, leaving my pleasures to such youths as you, which through your rash unadvisednesse may quickly as miserably end, for want of that, you never know where to finde. Let this therefore assure you of our loves, and every yeare our friendly trade shall furnish you with Corne; and now also, if you would come in friendly manner to see us, and not thus with your guns and swords as to invade your foes. To this subtill discourse, the President thus replyed.</a:t>
            </a:r>
            <a:endParaRPr sz="850">
              <a:solidFill>
                <a:srgbClr val="3A4592"/>
              </a:solidFill>
              <a:highlight>
                <a:srgbClr val="FFFFFF"/>
              </a:highlight>
              <a:latin typeface="Verdana"/>
              <a:ea typeface="Verdana"/>
              <a:cs typeface="Verdana"/>
              <a:sym typeface="Verdana"/>
            </a:endParaRPr>
          </a:p>
          <a:p>
            <a:pPr indent="0" lvl="0" marL="0" rtl="0" algn="l">
              <a:lnSpc>
                <a:spcPct val="115000"/>
              </a:lnSpc>
              <a:spcBef>
                <a:spcPts val="800"/>
              </a:spcBef>
              <a:spcAft>
                <a:spcPts val="0"/>
              </a:spcAft>
              <a:buClr>
                <a:schemeClr val="dk1"/>
              </a:buClr>
              <a:buSzPts val="1100"/>
              <a:buFont typeface="Arial"/>
              <a:buNone/>
            </a:pPr>
            <a:r>
              <a:rPr lang="en" sz="850">
                <a:solidFill>
                  <a:srgbClr val="3A4592"/>
                </a:solidFill>
                <a:highlight>
                  <a:srgbClr val="FFFFFF"/>
                </a:highlight>
                <a:latin typeface="Verdana"/>
                <a:ea typeface="Verdana"/>
                <a:cs typeface="Verdana"/>
                <a:sym typeface="Verdana"/>
              </a:rPr>
              <a:t>Capt. Smiths Reply.</a:t>
            </a:r>
            <a:endParaRPr sz="850">
              <a:solidFill>
                <a:srgbClr val="3A4592"/>
              </a:solidFill>
              <a:highlight>
                <a:srgbClr val="FFFFFF"/>
              </a:highlight>
              <a:latin typeface="Verdana"/>
              <a:ea typeface="Verdana"/>
              <a:cs typeface="Verdana"/>
              <a:sym typeface="Verdana"/>
            </a:endParaRPr>
          </a:p>
          <a:p>
            <a:pPr indent="0" lvl="0" marL="0" rtl="0" algn="l">
              <a:lnSpc>
                <a:spcPct val="115000"/>
              </a:lnSpc>
              <a:spcBef>
                <a:spcPts val="800"/>
              </a:spcBef>
              <a:spcAft>
                <a:spcPts val="0"/>
              </a:spcAft>
              <a:buClr>
                <a:schemeClr val="dk1"/>
              </a:buClr>
              <a:buSzPts val="1100"/>
              <a:buFont typeface="Arial"/>
              <a:buNone/>
            </a:pPr>
            <a:r>
              <a:rPr lang="en" sz="850">
                <a:solidFill>
                  <a:srgbClr val="3A4592"/>
                </a:solidFill>
                <a:highlight>
                  <a:srgbClr val="FFFFFF"/>
                </a:highlight>
                <a:latin typeface="Verdana"/>
                <a:ea typeface="Verdana"/>
                <a:cs typeface="Verdana"/>
                <a:sym typeface="Verdana"/>
              </a:rPr>
              <a:t>Seeing you will not rightly conceive of our words, we strive to make you know our thoughts by our deeds; the vow I made you of my love, both my selfe and my men have kept. As for your promise I find it every day violated by some of your subjects: yet we finding your love and kindnesse, our custome is so far from being ungratefull, that for your sake onely, we have curbed our thirsting desire of revenge; els had they knowne as well the crueltie we use to our enemies, as our true love and courtesie to our friends. And I thinke your judgement sufficient to conceive, as well by the adventures we have undertaken, as by the advantage we have (by our Armes) of yours: that had we intended you any hurt, long ere this we could have effected it. Your people comming to James Towne are entertained with their Bowes and Arrowes without any exceptions; we esteeming it with you as it is with us, to weare our armes as our apparell. As for the danger of our enemies, in such warres consist our chiefest pleasure: for your riches we have no use: as for the hiding your provision, or by your flying to the woods, we shall not so unadvisedly starve as you conclude, your friendly care in that behalfe is needlesse, for we have a rule to finde beyond your knowledge.</a:t>
            </a:r>
            <a:endParaRPr sz="850">
              <a:solidFill>
                <a:srgbClr val="3A4592"/>
              </a:solidFill>
              <a:highlight>
                <a:srgbClr val="FFFFFF"/>
              </a:highlight>
              <a:latin typeface="Verdana"/>
              <a:ea typeface="Verdana"/>
              <a:cs typeface="Verdana"/>
              <a:sym typeface="Verdana"/>
            </a:endParaRPr>
          </a:p>
          <a:p>
            <a:pPr indent="0" lvl="0" marL="0" rtl="0" algn="l">
              <a:lnSpc>
                <a:spcPct val="115000"/>
              </a:lnSpc>
              <a:spcBef>
                <a:spcPts val="800"/>
              </a:spcBef>
              <a:spcAft>
                <a:spcPts val="0"/>
              </a:spcAft>
              <a:buClr>
                <a:schemeClr val="dk1"/>
              </a:buClr>
              <a:buSzPts val="1100"/>
              <a:buFont typeface="Arial"/>
              <a:buNone/>
            </a:pPr>
            <a:r>
              <a:rPr lang="en" sz="850">
                <a:solidFill>
                  <a:srgbClr val="3A4592"/>
                </a:solidFill>
                <a:highlight>
                  <a:srgbClr val="FFFFFF"/>
                </a:highlight>
                <a:latin typeface="Verdana"/>
                <a:ea typeface="Verdana"/>
                <a:cs typeface="Verdana"/>
                <a:sym typeface="Verdana"/>
              </a:rPr>
              <a:t>Many other discourses they had, till at last they began to trade. But the King seeing his will would not be admitted as a law, our guard dispersed, nor our men disarmed, he (sighing) breathed his minde once more in this manner.</a:t>
            </a:r>
            <a:endParaRPr sz="850">
              <a:solidFill>
                <a:srgbClr val="3A4592"/>
              </a:solidFill>
              <a:highlight>
                <a:srgbClr val="FFFFFF"/>
              </a:highlight>
              <a:latin typeface="Verdana"/>
              <a:ea typeface="Verdana"/>
              <a:cs typeface="Verdana"/>
              <a:sym typeface="Verdana"/>
            </a:endParaRPr>
          </a:p>
          <a:p>
            <a:pPr indent="0" lvl="0" marL="0" rtl="0" algn="l">
              <a:lnSpc>
                <a:spcPct val="115000"/>
              </a:lnSpc>
              <a:spcBef>
                <a:spcPts val="800"/>
              </a:spcBef>
              <a:spcAft>
                <a:spcPts val="0"/>
              </a:spcAft>
              <a:buClr>
                <a:schemeClr val="dk1"/>
              </a:buClr>
              <a:buSzPts val="1100"/>
              <a:buFont typeface="Arial"/>
              <a:buNone/>
            </a:pPr>
            <a:r>
              <a:rPr lang="en" sz="850">
                <a:solidFill>
                  <a:srgbClr val="3A4592"/>
                </a:solidFill>
                <a:highlight>
                  <a:srgbClr val="FFFFFF"/>
                </a:highlight>
                <a:latin typeface="Verdana"/>
                <a:ea typeface="Verdana"/>
                <a:cs typeface="Verdana"/>
                <a:sym typeface="Verdana"/>
              </a:rPr>
              <a:t>Source: John Smith, </a:t>
            </a:r>
            <a:r>
              <a:rPr i="1" lang="en" sz="850">
                <a:solidFill>
                  <a:srgbClr val="3A4592"/>
                </a:solidFill>
                <a:highlight>
                  <a:srgbClr val="FFFFFF"/>
                </a:highlight>
                <a:latin typeface="Verdana"/>
                <a:ea typeface="Verdana"/>
                <a:cs typeface="Verdana"/>
                <a:sym typeface="Verdana"/>
              </a:rPr>
              <a:t>The Generall Historie of Virginia, New England &amp; The Summer Isles</a:t>
            </a:r>
            <a:r>
              <a:rPr lang="en" sz="850">
                <a:solidFill>
                  <a:srgbClr val="3A4592"/>
                </a:solidFill>
                <a:highlight>
                  <a:srgbClr val="FFFFFF"/>
                </a:highlight>
                <a:latin typeface="Verdana"/>
                <a:ea typeface="Verdana"/>
                <a:cs typeface="Verdana"/>
                <a:sym typeface="Verdana"/>
              </a:rPr>
              <a:t> (Glasgow, Scotland: James MacLehose and Sons, 1907), Vol. 1: 158–59</a:t>
            </a:r>
            <a:endParaRPr sz="850">
              <a:solidFill>
                <a:srgbClr val="3A4592"/>
              </a:solidFill>
              <a:highlight>
                <a:srgbClr val="FFFFFF"/>
              </a:highlight>
              <a:latin typeface="Verdana"/>
              <a:ea typeface="Verdana"/>
              <a:cs typeface="Verdana"/>
              <a:sym typeface="Verdana"/>
            </a:endParaRPr>
          </a:p>
          <a:p>
            <a:pPr indent="0" lvl="0" marL="0" rtl="0" algn="l">
              <a:spcBef>
                <a:spcPts val="800"/>
              </a:spcBef>
              <a:spcAft>
                <a:spcPts val="0"/>
              </a:spcAft>
              <a:buNone/>
            </a:pPr>
            <a:r>
              <a:t/>
            </a:r>
            <a:endParaRPr sz="1800">
              <a:solidFill>
                <a:schemeClr val="dk1"/>
              </a:solidFill>
              <a:latin typeface="Lexend Light"/>
              <a:ea typeface="Lexend Light"/>
              <a:cs typeface="Lexend Light"/>
              <a:sym typeface="Lexend Light"/>
            </a:endParaRPr>
          </a:p>
          <a:p>
            <a:pPr indent="0" lvl="0" marL="0" rtl="0" algn="l">
              <a:spcBef>
                <a:spcPts val="0"/>
              </a:spcBef>
              <a:spcAft>
                <a:spcPts val="0"/>
              </a:spcAft>
              <a:buNone/>
            </a:pPr>
            <a:r>
              <a:t/>
            </a:r>
            <a:endParaRPr sz="1800">
              <a:solidFill>
                <a:schemeClr val="dk1"/>
              </a:solidFill>
              <a:latin typeface="Lexend Light"/>
              <a:ea typeface="Lexend Light"/>
              <a:cs typeface="Lexend Light"/>
              <a:sym typeface="Lexend Light"/>
            </a:endParaRPr>
          </a:p>
          <a:p>
            <a:pPr indent="0" lvl="0" marL="0" rtl="0" algn="l">
              <a:spcBef>
                <a:spcPts val="0"/>
              </a:spcBef>
              <a:spcAft>
                <a:spcPts val="0"/>
              </a:spcAft>
              <a:buNone/>
            </a:pPr>
            <a:r>
              <a:rPr lang="en" sz="1100">
                <a:solidFill>
                  <a:schemeClr val="dk1"/>
                </a:solidFill>
                <a:latin typeface="Lexend Light"/>
                <a:ea typeface="Lexend Light"/>
                <a:cs typeface="Lexend Light"/>
                <a:sym typeface="Lexend Light"/>
              </a:rPr>
              <a:t>Source</a:t>
            </a:r>
            <a:r>
              <a:rPr lang="en" sz="1100">
                <a:solidFill>
                  <a:schemeClr val="dk1"/>
                </a:solidFill>
                <a:latin typeface="Lexend Light"/>
                <a:ea typeface="Lexend Light"/>
                <a:cs typeface="Lexend Light"/>
                <a:sym typeface="Lexend Light"/>
              </a:rPr>
              <a:t>:  History Matters, George Mason University</a:t>
            </a:r>
            <a:endParaRPr sz="1100">
              <a:solidFill>
                <a:schemeClr val="dk1"/>
              </a:solidFill>
              <a:latin typeface="Lexend Light"/>
              <a:ea typeface="Lexend Light"/>
              <a:cs typeface="Lexend Light"/>
              <a:sym typeface="Lexend Light"/>
            </a:endParaRPr>
          </a:p>
          <a:p>
            <a:pPr indent="0" lvl="0" marL="0" rtl="0" algn="l">
              <a:spcBef>
                <a:spcPts val="0"/>
              </a:spcBef>
              <a:spcAft>
                <a:spcPts val="0"/>
              </a:spcAft>
              <a:buNone/>
            </a:pPr>
            <a:r>
              <a:rPr lang="en" sz="1100" u="sng">
                <a:solidFill>
                  <a:schemeClr val="hlink"/>
                </a:solidFill>
                <a:latin typeface="Lexend Light"/>
                <a:ea typeface="Lexend Light"/>
                <a:cs typeface="Lexend Light"/>
                <a:sym typeface="Lexend Light"/>
                <a:hlinkClick r:id="rId3"/>
              </a:rPr>
              <a:t>https://historymatters.gmu.edu/d/5838</a:t>
            </a:r>
            <a:r>
              <a:rPr lang="en" sz="1100">
                <a:solidFill>
                  <a:schemeClr val="dk1"/>
                </a:solidFill>
                <a:latin typeface="Lexend Light"/>
                <a:ea typeface="Lexend Light"/>
                <a:cs typeface="Lexend Light"/>
                <a:sym typeface="Lexend Light"/>
              </a:rPr>
              <a:t> </a:t>
            </a:r>
            <a:endParaRPr sz="1100">
              <a:solidFill>
                <a:schemeClr val="dk1"/>
              </a:solidFill>
              <a:latin typeface="Lexend Light"/>
              <a:ea typeface="Lexend Light"/>
              <a:cs typeface="Lexend Light"/>
              <a:sym typeface="Lexend Light"/>
            </a:endParaRPr>
          </a:p>
        </p:txBody>
      </p:sp>
    </p:spTree>
  </p:cSld>
  <p:clrMapOvr>
    <a:masterClrMapping/>
  </p:clrMapOvr>
</p:sld>
</file>

<file path=ppt/theme/theme1.xml><?xml version="1.0" encoding="utf-8"?>
<a:theme xmlns:a="http://schemas.openxmlformats.org/drawingml/2006/main" xmlns:r="http://schemas.openxmlformats.org/officeDocument/2006/relationships" name="Assignment #2">
  <a:themeElements>
    <a:clrScheme name="Simple Light">
      <a:dk1>
        <a:srgbClr val="000000"/>
      </a:dk1>
      <a:lt1>
        <a:srgbClr val="FCF9F6"/>
      </a:lt1>
      <a:dk2>
        <a:srgbClr val="DE7E5D"/>
      </a:dk2>
      <a:lt2>
        <a:srgbClr val="FFB185"/>
      </a:lt2>
      <a:accent1>
        <a:srgbClr val="FFE5D6"/>
      </a:accent1>
      <a:accent2>
        <a:srgbClr val="FFCCAF"/>
      </a:accent2>
      <a:accent3>
        <a:srgbClr val="CAF0F8"/>
      </a:accent3>
      <a:accent4>
        <a:srgbClr val="134F5C"/>
      </a:accent4>
      <a:accent5>
        <a:srgbClr val="0077B6"/>
      </a:accent5>
      <a:accent6>
        <a:srgbClr val="03045E"/>
      </a:accent6>
      <a:hlink>
        <a:srgbClr val="001D3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